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embedTrueTypeFonts="1">
  <p:sldMasterIdLst>
    <p:sldMasterId id="2147483672" r:id="rId1"/>
  </p:sldMasterIdLst>
  <p:notesMasterIdLst>
    <p:notesMasterId r:id="rId45"/>
  </p:notesMasterIdLst>
  <p:sldIdLst>
    <p:sldId id="312" r:id="rId2"/>
    <p:sldId id="314" r:id="rId3"/>
    <p:sldId id="315" r:id="rId4"/>
    <p:sldId id="316" r:id="rId5"/>
    <p:sldId id="260" r:id="rId6"/>
    <p:sldId id="261" r:id="rId7"/>
    <p:sldId id="262" r:id="rId8"/>
    <p:sldId id="263" r:id="rId9"/>
    <p:sldId id="317" r:id="rId10"/>
    <p:sldId id="264" r:id="rId11"/>
    <p:sldId id="266" r:id="rId12"/>
    <p:sldId id="321" r:id="rId13"/>
    <p:sldId id="268" r:id="rId14"/>
    <p:sldId id="269" r:id="rId15"/>
    <p:sldId id="320" r:id="rId16"/>
    <p:sldId id="318" r:id="rId17"/>
    <p:sldId id="319" r:id="rId18"/>
    <p:sldId id="270" r:id="rId19"/>
    <p:sldId id="271" r:id="rId20"/>
    <p:sldId id="280" r:id="rId21"/>
    <p:sldId id="322" r:id="rId22"/>
    <p:sldId id="273" r:id="rId23"/>
    <p:sldId id="297" r:id="rId24"/>
    <p:sldId id="298" r:id="rId25"/>
    <p:sldId id="310" r:id="rId26"/>
    <p:sldId id="299" r:id="rId27"/>
    <p:sldId id="300" r:id="rId28"/>
    <p:sldId id="301" r:id="rId29"/>
    <p:sldId id="311" r:id="rId30"/>
    <p:sldId id="302" r:id="rId31"/>
    <p:sldId id="303" r:id="rId32"/>
    <p:sldId id="304" r:id="rId33"/>
    <p:sldId id="274" r:id="rId34"/>
    <p:sldId id="289" r:id="rId35"/>
    <p:sldId id="290" r:id="rId36"/>
    <p:sldId id="275" r:id="rId37"/>
    <p:sldId id="276" r:id="rId38"/>
    <p:sldId id="277" r:id="rId39"/>
    <p:sldId id="278" r:id="rId40"/>
    <p:sldId id="279" r:id="rId41"/>
    <p:sldId id="292" r:id="rId42"/>
    <p:sldId id="324" r:id="rId43"/>
    <p:sldId id="325" r:id="rId44"/>
  </p:sldIdLst>
  <p:sldSz cx="10691813" cy="7559675"/>
  <p:notesSz cx="6797675" cy="9926638"/>
  <p:embeddedFontLst>
    <p:embeddedFont>
      <p:font typeface="KoPubWorld돋움체 Bold" panose="020B0600000101010101" charset="-127"/>
      <p:bold r:id="rId46"/>
    </p:embeddedFont>
    <p:embeddedFont>
      <p:font typeface="KoPubWorld돋움체 Light" panose="020B0600000101010101" charset="-127"/>
      <p:regular r:id="rId47"/>
    </p:embeddedFont>
    <p:embeddedFont>
      <p:font typeface="KoPubWorld돋움체 Medium" panose="020B0600000101010101" charset="-127"/>
      <p:regular r:id="rId48"/>
    </p:embeddedFont>
    <p:embeddedFont>
      <p:font typeface="KoPub돋움체 Light" panose="02020603020101020101" pitchFamily="18" charset="-127"/>
      <p:regular r:id="rId49"/>
    </p:embeddedFont>
    <p:embeddedFont>
      <p:font typeface="나눔고딕 Bold" panose="020D0804000000000000" pitchFamily="50" charset="-127"/>
      <p:bold r:id="rId50"/>
    </p:embeddedFont>
    <p:embeddedFont>
      <p:font typeface="나눔고딕 ExtraBold" panose="020D0904000000000000" pitchFamily="50" charset="-127"/>
      <p:bold r:id="rId51"/>
    </p:embeddedFont>
    <p:embeddedFont>
      <p:font typeface="나눔바른고딕 bold" panose="020B0603020101020101" pitchFamily="50" charset="-127"/>
      <p:bold r:id="rId5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1" userDrawn="1">
          <p15:clr>
            <a:srgbClr val="A4A3A4"/>
          </p15:clr>
        </p15:guide>
        <p15:guide id="2" pos="87" userDrawn="1">
          <p15:clr>
            <a:srgbClr val="A4A3A4"/>
          </p15:clr>
        </p15:guide>
        <p15:guide id="3" orient="horz" pos="2306" userDrawn="1">
          <p15:clr>
            <a:srgbClr val="A4A3A4"/>
          </p15:clr>
        </p15:guide>
        <p15:guide id="4" orient="horz" pos="231" userDrawn="1">
          <p15:clr>
            <a:srgbClr val="A4A3A4"/>
          </p15:clr>
        </p15:guide>
        <p15:guide id="5" orient="horz" pos="631" userDrawn="1">
          <p15:clr>
            <a:srgbClr val="A4A3A4"/>
          </p15:clr>
        </p15:guide>
        <p15:guide id="6" pos="2168" userDrawn="1">
          <p15:clr>
            <a:srgbClr val="A4A3A4"/>
          </p15:clr>
        </p15:guide>
        <p15:guide id="7" pos="3368" userDrawn="1">
          <p15:clr>
            <a:srgbClr val="A4A3A4"/>
          </p15:clr>
        </p15:guide>
        <p15:guide id="8" pos="209" userDrawn="1">
          <p15:clr>
            <a:srgbClr val="A4A3A4"/>
          </p15:clr>
        </p15:guide>
        <p15:guide id="9" pos="6501" userDrawn="1">
          <p15:clr>
            <a:srgbClr val="A4A3A4"/>
          </p15:clr>
        </p15:guide>
        <p15:guide id="10" pos="968" userDrawn="1">
          <p15:clr>
            <a:srgbClr val="A4A3A4"/>
          </p15:clr>
        </p15:guide>
        <p15:guide id="11" orient="horz" pos="884" userDrawn="1">
          <p15:clr>
            <a:srgbClr val="A4A3A4"/>
          </p15:clr>
        </p15:guide>
        <p15:guide id="12" orient="horz" pos="1678" userDrawn="1">
          <p15:clr>
            <a:srgbClr val="A4A3A4"/>
          </p15:clr>
        </p15:guide>
        <p15:guide id="13" pos="1644" userDrawn="1">
          <p15:clr>
            <a:srgbClr val="A4A3A4"/>
          </p15:clr>
        </p15:guide>
        <p15:guide id="14" pos="699" userDrawn="1">
          <p15:clr>
            <a:srgbClr val="A4A3A4"/>
          </p15:clr>
        </p15:guide>
        <p15:guide id="15" pos="3024" userDrawn="1">
          <p15:clr>
            <a:srgbClr val="A4A3A4"/>
          </p15:clr>
        </p15:guide>
        <p15:guide id="16" pos="3931" userDrawn="1">
          <p15:clr>
            <a:srgbClr val="A4A3A4"/>
          </p15:clr>
        </p15:guide>
        <p15:guide id="17" orient="horz" pos="140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1252F"/>
    <a:srgbClr val="54C7DC"/>
    <a:srgbClr val="3BA4DB"/>
    <a:srgbClr val="296BCD"/>
    <a:srgbClr val="FF3300"/>
    <a:srgbClr val="FF9900"/>
    <a:srgbClr val="209070"/>
    <a:srgbClr val="469689"/>
    <a:srgbClr val="27B1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15CAE7-930A-422D-A25E-ECE6FB23464A}" v="1" dt="2020-07-16T06:57:35.7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8" d="100"/>
          <a:sy n="118" d="100"/>
        </p:scale>
        <p:origin x="810" y="108"/>
      </p:cViewPr>
      <p:guideLst>
        <p:guide orient="horz" pos="131"/>
        <p:guide pos="87"/>
        <p:guide orient="horz" pos="2306"/>
        <p:guide orient="horz" pos="231"/>
        <p:guide orient="horz" pos="631"/>
        <p:guide pos="2168"/>
        <p:guide pos="3368"/>
        <p:guide pos="209"/>
        <p:guide pos="6501"/>
        <p:guide pos="968"/>
        <p:guide orient="horz" pos="884"/>
        <p:guide orient="horz" pos="1678"/>
        <p:guide pos="1644"/>
        <p:guide pos="699"/>
        <p:guide pos="3024"/>
        <p:guide pos="3931"/>
        <p:guide orient="horz" pos="140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294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이규민" userId="3286af9f-3a36-45f2-ab66-c51eb3d52dac" providerId="ADAL" clId="{09402CFE-F674-4934-A863-D74C56A56CAF}"/>
    <pc:docChg chg="custSel modSld">
      <pc:chgData name="이규민" userId="3286af9f-3a36-45f2-ab66-c51eb3d52dac" providerId="ADAL" clId="{09402CFE-F674-4934-A863-D74C56A56CAF}" dt="2020-07-15T03:24:44.217" v="5" actId="1076"/>
      <pc:docMkLst>
        <pc:docMk/>
      </pc:docMkLst>
      <pc:sldChg chg="addSp delSp modSp mod delAnim">
        <pc:chgData name="이규민" userId="3286af9f-3a36-45f2-ab66-c51eb3d52dac" providerId="ADAL" clId="{09402CFE-F674-4934-A863-D74C56A56CAF}" dt="2020-07-15T03:24:25.734" v="2" actId="1076"/>
        <pc:sldMkLst>
          <pc:docMk/>
          <pc:sldMk cId="1289314938" sldId="318"/>
        </pc:sldMkLst>
        <pc:picChg chg="del">
          <ac:chgData name="이규민" userId="3286af9f-3a36-45f2-ab66-c51eb3d52dac" providerId="ADAL" clId="{09402CFE-F674-4934-A863-D74C56A56CAF}" dt="2020-07-15T03:24:21.755" v="0" actId="478"/>
          <ac:picMkLst>
            <pc:docMk/>
            <pc:sldMk cId="1289314938" sldId="318"/>
            <ac:picMk id="5" creationId="{D60B5796-BD7A-4860-8FF7-6AABFB0A5689}"/>
          </ac:picMkLst>
        </pc:picChg>
        <pc:picChg chg="add mod">
          <ac:chgData name="이규민" userId="3286af9f-3a36-45f2-ab66-c51eb3d52dac" providerId="ADAL" clId="{09402CFE-F674-4934-A863-D74C56A56CAF}" dt="2020-07-15T03:24:25.734" v="2" actId="1076"/>
          <ac:picMkLst>
            <pc:docMk/>
            <pc:sldMk cId="1289314938" sldId="318"/>
            <ac:picMk id="8" creationId="{A45892D1-78EF-4BBD-90C6-02CAD824340E}"/>
          </ac:picMkLst>
        </pc:picChg>
      </pc:sldChg>
      <pc:sldChg chg="addSp delSp modSp mod delAnim">
        <pc:chgData name="이규민" userId="3286af9f-3a36-45f2-ab66-c51eb3d52dac" providerId="ADAL" clId="{09402CFE-F674-4934-A863-D74C56A56CAF}" dt="2020-07-15T03:24:44.217" v="5" actId="1076"/>
        <pc:sldMkLst>
          <pc:docMk/>
          <pc:sldMk cId="1781203589" sldId="319"/>
        </pc:sldMkLst>
        <pc:picChg chg="del">
          <ac:chgData name="이규민" userId="3286af9f-3a36-45f2-ab66-c51eb3d52dac" providerId="ADAL" clId="{09402CFE-F674-4934-A863-D74C56A56CAF}" dt="2020-07-15T03:24:40.130" v="3" actId="478"/>
          <ac:picMkLst>
            <pc:docMk/>
            <pc:sldMk cId="1781203589" sldId="319"/>
            <ac:picMk id="6" creationId="{8BEF79C1-A3FC-42EA-94D9-AB81C2988452}"/>
          </ac:picMkLst>
        </pc:picChg>
        <pc:picChg chg="add mod">
          <ac:chgData name="이규민" userId="3286af9f-3a36-45f2-ab66-c51eb3d52dac" providerId="ADAL" clId="{09402CFE-F674-4934-A863-D74C56A56CAF}" dt="2020-07-15T03:24:44.217" v="5" actId="1076"/>
          <ac:picMkLst>
            <pc:docMk/>
            <pc:sldMk cId="1781203589" sldId="319"/>
            <ac:picMk id="8" creationId="{32C7B00F-4794-41D6-8C38-66B14803F405}"/>
          </ac:picMkLst>
        </pc:picChg>
      </pc:sldChg>
    </pc:docChg>
  </pc:docChgLst>
  <pc:docChgLst>
    <pc:chgData name="이규민" userId="3286af9f-3a36-45f2-ab66-c51eb3d52dac" providerId="ADAL" clId="{1129A7CF-273C-42EA-B205-6A80774E5047}"/>
    <pc:docChg chg="undo custSel addSld delSld modSld modMainMaster">
      <pc:chgData name="이규민" userId="3286af9f-3a36-45f2-ab66-c51eb3d52dac" providerId="ADAL" clId="{1129A7CF-273C-42EA-B205-6A80774E5047}" dt="2020-06-23T07:49:15.205" v="1353" actId="47"/>
      <pc:docMkLst>
        <pc:docMk/>
      </pc:docMkLst>
      <pc:sldChg chg="modSp mod">
        <pc:chgData name="이규민" userId="3286af9f-3a36-45f2-ab66-c51eb3d52dac" providerId="ADAL" clId="{1129A7CF-273C-42EA-B205-6A80774E5047}" dt="2020-06-16T13:24:39.900" v="1034" actId="20577"/>
        <pc:sldMkLst>
          <pc:docMk/>
          <pc:sldMk cId="511690394" sldId="266"/>
        </pc:sldMkLst>
        <pc:spChg chg="mod">
          <ac:chgData name="이규민" userId="3286af9f-3a36-45f2-ab66-c51eb3d52dac" providerId="ADAL" clId="{1129A7CF-273C-42EA-B205-6A80774E5047}" dt="2020-06-16T13:24:39.900" v="1034" actId="20577"/>
          <ac:spMkLst>
            <pc:docMk/>
            <pc:sldMk cId="511690394" sldId="266"/>
            <ac:spMk id="4" creationId="{00000000-0000-0000-0000-000000000000}"/>
          </ac:spMkLst>
        </pc:spChg>
      </pc:sldChg>
      <pc:sldChg chg="modSp mod">
        <pc:chgData name="이규민" userId="3286af9f-3a36-45f2-ab66-c51eb3d52dac" providerId="ADAL" clId="{1129A7CF-273C-42EA-B205-6A80774E5047}" dt="2020-06-16T12:38:32.440" v="810" actId="14100"/>
        <pc:sldMkLst>
          <pc:docMk/>
          <pc:sldMk cId="950891863" sldId="302"/>
        </pc:sldMkLst>
        <pc:spChg chg="mod">
          <ac:chgData name="이규민" userId="3286af9f-3a36-45f2-ab66-c51eb3d52dac" providerId="ADAL" clId="{1129A7CF-273C-42EA-B205-6A80774E5047}" dt="2020-06-16T12:38:32.440" v="810" actId="14100"/>
          <ac:spMkLst>
            <pc:docMk/>
            <pc:sldMk cId="950891863" sldId="302"/>
            <ac:spMk id="13" creationId="{96204E89-6DD8-46BE-9A27-0A380C3636AD}"/>
          </ac:spMkLst>
        </pc:spChg>
      </pc:sldChg>
      <pc:sldChg chg="modSp mod">
        <pc:chgData name="이규민" userId="3286af9f-3a36-45f2-ab66-c51eb3d52dac" providerId="ADAL" clId="{1129A7CF-273C-42EA-B205-6A80774E5047}" dt="2020-06-16T12:38:37.263" v="811" actId="14100"/>
        <pc:sldMkLst>
          <pc:docMk/>
          <pc:sldMk cId="1365093230" sldId="303"/>
        </pc:sldMkLst>
        <pc:spChg chg="mod">
          <ac:chgData name="이규민" userId="3286af9f-3a36-45f2-ab66-c51eb3d52dac" providerId="ADAL" clId="{1129A7CF-273C-42EA-B205-6A80774E5047}" dt="2020-06-16T12:38:37.263" v="811" actId="14100"/>
          <ac:spMkLst>
            <pc:docMk/>
            <pc:sldMk cId="1365093230" sldId="303"/>
            <ac:spMk id="9" creationId="{2DAA1E1A-78E0-46B6-B6A0-072339A34132}"/>
          </ac:spMkLst>
        </pc:spChg>
      </pc:sldChg>
      <pc:sldChg chg="modSp mod">
        <pc:chgData name="이규민" userId="3286af9f-3a36-45f2-ab66-c51eb3d52dac" providerId="ADAL" clId="{1129A7CF-273C-42EA-B205-6A80774E5047}" dt="2020-06-16T12:38:42.007" v="812" actId="14100"/>
        <pc:sldMkLst>
          <pc:docMk/>
          <pc:sldMk cId="2617764402" sldId="304"/>
        </pc:sldMkLst>
        <pc:spChg chg="mod">
          <ac:chgData name="이규민" userId="3286af9f-3a36-45f2-ab66-c51eb3d52dac" providerId="ADAL" clId="{1129A7CF-273C-42EA-B205-6A80774E5047}" dt="2020-06-16T12:38:42.007" v="812" actId="14100"/>
          <ac:spMkLst>
            <pc:docMk/>
            <pc:sldMk cId="2617764402" sldId="304"/>
            <ac:spMk id="8" creationId="{FDD4EACD-2751-4E26-8A90-5849166BE37E}"/>
          </ac:spMkLst>
        </pc:spChg>
      </pc:sldChg>
      <pc:sldChg chg="addSp delSp modSp mod">
        <pc:chgData name="이규민" userId="3286af9f-3a36-45f2-ab66-c51eb3d52dac" providerId="ADAL" clId="{1129A7CF-273C-42EA-B205-6A80774E5047}" dt="2020-06-23T07:46:01.733" v="1352" actId="1076"/>
        <pc:sldMkLst>
          <pc:docMk/>
          <pc:sldMk cId="3439093245" sldId="312"/>
        </pc:sldMkLst>
        <pc:spChg chg="mod">
          <ac:chgData name="이규민" userId="3286af9f-3a36-45f2-ab66-c51eb3d52dac" providerId="ADAL" clId="{1129A7CF-273C-42EA-B205-6A80774E5047}" dt="2020-06-23T07:45:12.251" v="1336" actId="1076"/>
          <ac:spMkLst>
            <pc:docMk/>
            <pc:sldMk cId="3439093245" sldId="312"/>
            <ac:spMk id="28" creationId="{B2162A50-A32F-444A-A947-95B04C3C8838}"/>
          </ac:spMkLst>
        </pc:spChg>
        <pc:spChg chg="del">
          <ac:chgData name="이규민" userId="3286af9f-3a36-45f2-ab66-c51eb3d52dac" providerId="ADAL" clId="{1129A7CF-273C-42EA-B205-6A80774E5047}" dt="2020-06-23T07:45:00.064" v="1332" actId="478"/>
          <ac:spMkLst>
            <pc:docMk/>
            <pc:sldMk cId="3439093245" sldId="312"/>
            <ac:spMk id="35" creationId="{B686F516-F5BB-4088-B7F9-86982A2EA476}"/>
          </ac:spMkLst>
        </pc:spChg>
        <pc:spChg chg="del">
          <ac:chgData name="이규민" userId="3286af9f-3a36-45f2-ab66-c51eb3d52dac" providerId="ADAL" clId="{1129A7CF-273C-42EA-B205-6A80774E5047}" dt="2020-06-23T07:44:55.672" v="1331" actId="478"/>
          <ac:spMkLst>
            <pc:docMk/>
            <pc:sldMk cId="3439093245" sldId="312"/>
            <ac:spMk id="36" creationId="{C76F5E35-7DAC-4CB7-87E3-ABD6A6763F77}"/>
          </ac:spMkLst>
        </pc:spChg>
        <pc:spChg chg="add del">
          <ac:chgData name="이규민" userId="3286af9f-3a36-45f2-ab66-c51eb3d52dac" providerId="ADAL" clId="{1129A7CF-273C-42EA-B205-6A80774E5047}" dt="2020-06-23T07:45:22.375" v="1337" actId="478"/>
          <ac:spMkLst>
            <pc:docMk/>
            <pc:sldMk cId="3439093245" sldId="312"/>
            <ac:spMk id="37" creationId="{C543315C-41BA-46A1-939B-B09B99E94B99}"/>
          </ac:spMkLst>
        </pc:spChg>
        <pc:spChg chg="del">
          <ac:chgData name="이규민" userId="3286af9f-3a36-45f2-ab66-c51eb3d52dac" providerId="ADAL" clId="{1129A7CF-273C-42EA-B205-6A80774E5047}" dt="2020-06-23T07:45:25.553" v="1338" actId="478"/>
          <ac:spMkLst>
            <pc:docMk/>
            <pc:sldMk cId="3439093245" sldId="312"/>
            <ac:spMk id="38" creationId="{015A3EB5-A232-4F32-B6F0-FF87EE71878E}"/>
          </ac:spMkLst>
        </pc:spChg>
        <pc:spChg chg="del">
          <ac:chgData name="이규민" userId="3286af9f-3a36-45f2-ab66-c51eb3d52dac" providerId="ADAL" clId="{1129A7CF-273C-42EA-B205-6A80774E5047}" dt="2020-06-23T07:45:28.689" v="1339" actId="478"/>
          <ac:spMkLst>
            <pc:docMk/>
            <pc:sldMk cId="3439093245" sldId="312"/>
            <ac:spMk id="39" creationId="{4F930DB4-8EBC-4080-871E-38276E7D63F6}"/>
          </ac:spMkLst>
        </pc:spChg>
        <pc:spChg chg="del">
          <ac:chgData name="이규민" userId="3286af9f-3a36-45f2-ab66-c51eb3d52dac" providerId="ADAL" clId="{1129A7CF-273C-42EA-B205-6A80774E5047}" dt="2020-06-23T07:45:31.022" v="1340" actId="478"/>
          <ac:spMkLst>
            <pc:docMk/>
            <pc:sldMk cId="3439093245" sldId="312"/>
            <ac:spMk id="40" creationId="{9188A9EA-AB92-41E7-9618-E75DDF0801A5}"/>
          </ac:spMkLst>
        </pc:spChg>
        <pc:spChg chg="del">
          <ac:chgData name="이규민" userId="3286af9f-3a36-45f2-ab66-c51eb3d52dac" providerId="ADAL" clId="{1129A7CF-273C-42EA-B205-6A80774E5047}" dt="2020-06-23T07:45:36.434" v="1342" actId="478"/>
          <ac:spMkLst>
            <pc:docMk/>
            <pc:sldMk cId="3439093245" sldId="312"/>
            <ac:spMk id="41" creationId="{75764EC5-59B9-4373-BB34-0107A6DC528F}"/>
          </ac:spMkLst>
        </pc:spChg>
        <pc:spChg chg="del">
          <ac:chgData name="이규민" userId="3286af9f-3a36-45f2-ab66-c51eb3d52dac" providerId="ADAL" clId="{1129A7CF-273C-42EA-B205-6A80774E5047}" dt="2020-06-23T07:45:33.009" v="1341" actId="478"/>
          <ac:spMkLst>
            <pc:docMk/>
            <pc:sldMk cId="3439093245" sldId="312"/>
            <ac:spMk id="42" creationId="{5EF28243-E090-4E77-BE89-1C63C8EB0C03}"/>
          </ac:spMkLst>
        </pc:spChg>
        <pc:spChg chg="del">
          <ac:chgData name="이규민" userId="3286af9f-3a36-45f2-ab66-c51eb3d52dac" providerId="ADAL" clId="{1129A7CF-273C-42EA-B205-6A80774E5047}" dt="2020-06-23T07:45:39.091" v="1343" actId="478"/>
          <ac:spMkLst>
            <pc:docMk/>
            <pc:sldMk cId="3439093245" sldId="312"/>
            <ac:spMk id="43" creationId="{999CECD8-F079-4F35-8C67-F385067AE0A7}"/>
          </ac:spMkLst>
        </pc:spChg>
        <pc:spChg chg="del">
          <ac:chgData name="이규민" userId="3286af9f-3a36-45f2-ab66-c51eb3d52dac" providerId="ADAL" clId="{1129A7CF-273C-42EA-B205-6A80774E5047}" dt="2020-06-23T07:45:43.484" v="1344" actId="478"/>
          <ac:spMkLst>
            <pc:docMk/>
            <pc:sldMk cId="3439093245" sldId="312"/>
            <ac:spMk id="44" creationId="{AADECE53-CE3F-4725-9363-EBA8A0671694}"/>
          </ac:spMkLst>
        </pc:spChg>
        <pc:grpChg chg="del">
          <ac:chgData name="이규민" userId="3286af9f-3a36-45f2-ab66-c51eb3d52dac" providerId="ADAL" clId="{1129A7CF-273C-42EA-B205-6A80774E5047}" dt="2020-06-23T07:45:39.091" v="1343" actId="478"/>
          <ac:grpSpMkLst>
            <pc:docMk/>
            <pc:sldMk cId="3439093245" sldId="312"/>
            <ac:grpSpMk id="34" creationId="{56EADF77-F9EC-4852-8E5F-9FA23B5C0493}"/>
          </ac:grpSpMkLst>
        </pc:grpChg>
        <pc:picChg chg="add mod">
          <ac:chgData name="이규민" userId="3286af9f-3a36-45f2-ab66-c51eb3d52dac" providerId="ADAL" clId="{1129A7CF-273C-42EA-B205-6A80774E5047}" dt="2020-06-23T07:46:01.733" v="1352" actId="1076"/>
          <ac:picMkLst>
            <pc:docMk/>
            <pc:sldMk cId="3439093245" sldId="312"/>
            <ac:picMk id="21" creationId="{5C776AA0-FC78-4B58-8D5B-43637AD3A445}"/>
          </ac:picMkLst>
        </pc:picChg>
      </pc:sldChg>
      <pc:sldChg chg="modSp mod">
        <pc:chgData name="이규민" userId="3286af9f-3a36-45f2-ab66-c51eb3d52dac" providerId="ADAL" clId="{1129A7CF-273C-42EA-B205-6A80774E5047}" dt="2020-06-16T12:30:24.130" v="801" actId="20577"/>
        <pc:sldMkLst>
          <pc:docMk/>
          <pc:sldMk cId="1289314938" sldId="318"/>
        </pc:sldMkLst>
        <pc:spChg chg="mod">
          <ac:chgData name="이규민" userId="3286af9f-3a36-45f2-ab66-c51eb3d52dac" providerId="ADAL" clId="{1129A7CF-273C-42EA-B205-6A80774E5047}" dt="2020-06-16T12:30:24.130" v="801" actId="20577"/>
          <ac:spMkLst>
            <pc:docMk/>
            <pc:sldMk cId="1289314938" sldId="318"/>
            <ac:spMk id="3" creationId="{E53AFF9B-690B-4AA8-9B67-891B26FE77B7}"/>
          </ac:spMkLst>
        </pc:spChg>
      </pc:sldChg>
      <pc:sldChg chg="modSp mod">
        <pc:chgData name="이규민" userId="3286af9f-3a36-45f2-ab66-c51eb3d52dac" providerId="ADAL" clId="{1129A7CF-273C-42EA-B205-6A80774E5047}" dt="2020-06-16T13:26:28.538" v="1091" actId="6549"/>
        <pc:sldMkLst>
          <pc:docMk/>
          <pc:sldMk cId="827286793" sldId="320"/>
        </pc:sldMkLst>
        <pc:spChg chg="mod">
          <ac:chgData name="이규민" userId="3286af9f-3a36-45f2-ab66-c51eb3d52dac" providerId="ADAL" clId="{1129A7CF-273C-42EA-B205-6A80774E5047}" dt="2020-06-16T13:21:26.529" v="813" actId="207"/>
          <ac:spMkLst>
            <pc:docMk/>
            <pc:sldMk cId="827286793" sldId="320"/>
            <ac:spMk id="2" creationId="{00000000-0000-0000-0000-000000000000}"/>
          </ac:spMkLst>
        </pc:spChg>
        <pc:spChg chg="mod">
          <ac:chgData name="이규민" userId="3286af9f-3a36-45f2-ab66-c51eb3d52dac" providerId="ADAL" clId="{1129A7CF-273C-42EA-B205-6A80774E5047}" dt="2020-06-16T13:25:37.252" v="1042" actId="1036"/>
          <ac:spMkLst>
            <pc:docMk/>
            <pc:sldMk cId="827286793" sldId="320"/>
            <ac:spMk id="3" creationId="{94FDB014-1815-4E14-97C0-04ADB29A8E66}"/>
          </ac:spMkLst>
        </pc:spChg>
        <pc:spChg chg="mod">
          <ac:chgData name="이규민" userId="3286af9f-3a36-45f2-ab66-c51eb3d52dac" providerId="ADAL" clId="{1129A7CF-273C-42EA-B205-6A80774E5047}" dt="2020-06-16T13:26:28.538" v="1091" actId="6549"/>
          <ac:spMkLst>
            <pc:docMk/>
            <pc:sldMk cId="827286793" sldId="320"/>
            <ac:spMk id="19" creationId="{B8778B04-68B4-4646-8A8D-59C231E8BA24}"/>
          </ac:spMkLst>
        </pc:spChg>
        <pc:spChg chg="mod">
          <ac:chgData name="이규민" userId="3286af9f-3a36-45f2-ab66-c51eb3d52dac" providerId="ADAL" clId="{1129A7CF-273C-42EA-B205-6A80774E5047}" dt="2020-06-16T13:25:49.824" v="1060" actId="1036"/>
          <ac:spMkLst>
            <pc:docMk/>
            <pc:sldMk cId="827286793" sldId="320"/>
            <ac:spMk id="20" creationId="{85310706-271C-4C66-A5CF-A2C844AC2281}"/>
          </ac:spMkLst>
        </pc:spChg>
        <pc:spChg chg="mod">
          <ac:chgData name="이규민" userId="3286af9f-3a36-45f2-ab66-c51eb3d52dac" providerId="ADAL" clId="{1129A7CF-273C-42EA-B205-6A80774E5047}" dt="2020-06-16T13:25:37.252" v="1042" actId="1036"/>
          <ac:spMkLst>
            <pc:docMk/>
            <pc:sldMk cId="827286793" sldId="320"/>
            <ac:spMk id="21" creationId="{E577A9C6-B278-49D9-A3CB-80FDD90EBC85}"/>
          </ac:spMkLst>
        </pc:spChg>
        <pc:spChg chg="mod">
          <ac:chgData name="이규민" userId="3286af9f-3a36-45f2-ab66-c51eb3d52dac" providerId="ADAL" clId="{1129A7CF-273C-42EA-B205-6A80774E5047}" dt="2020-06-16T13:25:37.252" v="1042" actId="1036"/>
          <ac:spMkLst>
            <pc:docMk/>
            <pc:sldMk cId="827286793" sldId="320"/>
            <ac:spMk id="22" creationId="{643B3259-984F-4ED1-AE0C-317E3AE1D658}"/>
          </ac:spMkLst>
        </pc:spChg>
        <pc:spChg chg="mod">
          <ac:chgData name="이규민" userId="3286af9f-3a36-45f2-ab66-c51eb3d52dac" providerId="ADAL" clId="{1129A7CF-273C-42EA-B205-6A80774E5047}" dt="2020-06-16T13:25:37.252" v="1042" actId="1036"/>
          <ac:spMkLst>
            <pc:docMk/>
            <pc:sldMk cId="827286793" sldId="320"/>
            <ac:spMk id="23" creationId="{11238337-6358-4E70-8721-2A6FBB3BADAE}"/>
          </ac:spMkLst>
        </pc:spChg>
        <pc:spChg chg="mod">
          <ac:chgData name="이규민" userId="3286af9f-3a36-45f2-ab66-c51eb3d52dac" providerId="ADAL" clId="{1129A7CF-273C-42EA-B205-6A80774E5047}" dt="2020-06-16T13:25:37.252" v="1042" actId="1036"/>
          <ac:spMkLst>
            <pc:docMk/>
            <pc:sldMk cId="827286793" sldId="320"/>
            <ac:spMk id="24" creationId="{5F86DB25-74CD-4FBD-857E-92A0B7F9428A}"/>
          </ac:spMkLst>
        </pc:spChg>
        <pc:spChg chg="mod">
          <ac:chgData name="이규민" userId="3286af9f-3a36-45f2-ab66-c51eb3d52dac" providerId="ADAL" clId="{1129A7CF-273C-42EA-B205-6A80774E5047}" dt="2020-06-16T13:25:37.252" v="1042" actId="1036"/>
          <ac:spMkLst>
            <pc:docMk/>
            <pc:sldMk cId="827286793" sldId="320"/>
            <ac:spMk id="33" creationId="{FA006F48-3012-4972-A87B-5F67915D2181}"/>
          </ac:spMkLst>
        </pc:spChg>
        <pc:spChg chg="mod">
          <ac:chgData name="이규민" userId="3286af9f-3a36-45f2-ab66-c51eb3d52dac" providerId="ADAL" clId="{1129A7CF-273C-42EA-B205-6A80774E5047}" dt="2020-06-16T13:25:37.252" v="1042" actId="1036"/>
          <ac:spMkLst>
            <pc:docMk/>
            <pc:sldMk cId="827286793" sldId="320"/>
            <ac:spMk id="43" creationId="{14E7B0F5-3D80-4542-82C1-81EF0740F807}"/>
          </ac:spMkLst>
        </pc:spChg>
        <pc:spChg chg="mod">
          <ac:chgData name="이규민" userId="3286af9f-3a36-45f2-ab66-c51eb3d52dac" providerId="ADAL" clId="{1129A7CF-273C-42EA-B205-6A80774E5047}" dt="2020-06-16T13:25:37.252" v="1042" actId="1036"/>
          <ac:spMkLst>
            <pc:docMk/>
            <pc:sldMk cId="827286793" sldId="320"/>
            <ac:spMk id="44" creationId="{EEBD3FE0-7A35-423D-9833-BE244CC31A7E}"/>
          </ac:spMkLst>
        </pc:spChg>
        <pc:spChg chg="mod">
          <ac:chgData name="이규민" userId="3286af9f-3a36-45f2-ab66-c51eb3d52dac" providerId="ADAL" clId="{1129A7CF-273C-42EA-B205-6A80774E5047}" dt="2020-06-16T13:25:37.252" v="1042" actId="1036"/>
          <ac:spMkLst>
            <pc:docMk/>
            <pc:sldMk cId="827286793" sldId="320"/>
            <ac:spMk id="85" creationId="{E73C0839-9ED0-440C-9FB6-5084826897D0}"/>
          </ac:spMkLst>
        </pc:spChg>
        <pc:spChg chg="mod">
          <ac:chgData name="이규민" userId="3286af9f-3a36-45f2-ab66-c51eb3d52dac" providerId="ADAL" clId="{1129A7CF-273C-42EA-B205-6A80774E5047}" dt="2020-06-16T13:25:37.252" v="1042" actId="1036"/>
          <ac:spMkLst>
            <pc:docMk/>
            <pc:sldMk cId="827286793" sldId="320"/>
            <ac:spMk id="179" creationId="{39573363-1C40-4BC2-9CFB-FA9BE3AE520C}"/>
          </ac:spMkLst>
        </pc:spChg>
        <pc:spChg chg="mod">
          <ac:chgData name="이규민" userId="3286af9f-3a36-45f2-ab66-c51eb3d52dac" providerId="ADAL" clId="{1129A7CF-273C-42EA-B205-6A80774E5047}" dt="2020-06-16T13:25:37.252" v="1042" actId="1036"/>
          <ac:spMkLst>
            <pc:docMk/>
            <pc:sldMk cId="827286793" sldId="320"/>
            <ac:spMk id="181" creationId="{C342F887-42F2-40D3-A1FC-350C383C6DFB}"/>
          </ac:spMkLst>
        </pc:spChg>
        <pc:grpChg chg="mod">
          <ac:chgData name="이규민" userId="3286af9f-3a36-45f2-ab66-c51eb3d52dac" providerId="ADAL" clId="{1129A7CF-273C-42EA-B205-6A80774E5047}" dt="2020-06-16T13:25:37.252" v="1042" actId="1036"/>
          <ac:grpSpMkLst>
            <pc:docMk/>
            <pc:sldMk cId="827286793" sldId="320"/>
            <ac:grpSpMk id="25" creationId="{C678CBA7-6446-4126-9B0A-EDA8896AEB84}"/>
          </ac:grpSpMkLst>
        </pc:grpChg>
        <pc:grpChg chg="mod">
          <ac:chgData name="이규민" userId="3286af9f-3a36-45f2-ab66-c51eb3d52dac" providerId="ADAL" clId="{1129A7CF-273C-42EA-B205-6A80774E5047}" dt="2020-06-16T13:25:37.252" v="1042" actId="1036"/>
          <ac:grpSpMkLst>
            <pc:docMk/>
            <pc:sldMk cId="827286793" sldId="320"/>
            <ac:grpSpMk id="35" creationId="{F81FC998-CFF1-4769-9185-D1C39BBF0EC0}"/>
          </ac:grpSpMkLst>
        </pc:grpChg>
        <pc:grpChg chg="mod">
          <ac:chgData name="이규민" userId="3286af9f-3a36-45f2-ab66-c51eb3d52dac" providerId="ADAL" clId="{1129A7CF-273C-42EA-B205-6A80774E5047}" dt="2020-06-16T13:25:37.252" v="1042" actId="1036"/>
          <ac:grpSpMkLst>
            <pc:docMk/>
            <pc:sldMk cId="827286793" sldId="320"/>
            <ac:grpSpMk id="45" creationId="{55FC3C4E-96C2-4ECD-BAD4-691DA716ABCB}"/>
          </ac:grpSpMkLst>
        </pc:grpChg>
        <pc:grpChg chg="mod">
          <ac:chgData name="이규민" userId="3286af9f-3a36-45f2-ab66-c51eb3d52dac" providerId="ADAL" clId="{1129A7CF-273C-42EA-B205-6A80774E5047}" dt="2020-06-16T13:25:37.252" v="1042" actId="1036"/>
          <ac:grpSpMkLst>
            <pc:docMk/>
            <pc:sldMk cId="827286793" sldId="320"/>
            <ac:grpSpMk id="53" creationId="{35898557-7737-406D-BB7A-A4F2FDA89823}"/>
          </ac:grpSpMkLst>
        </pc:grpChg>
        <pc:grpChg chg="mod">
          <ac:chgData name="이규민" userId="3286af9f-3a36-45f2-ab66-c51eb3d52dac" providerId="ADAL" clId="{1129A7CF-273C-42EA-B205-6A80774E5047}" dt="2020-06-16T13:25:37.252" v="1042" actId="1036"/>
          <ac:grpSpMkLst>
            <pc:docMk/>
            <pc:sldMk cId="827286793" sldId="320"/>
            <ac:grpSpMk id="61" creationId="{FBFB19B7-CB27-4411-AE62-2589200912E6}"/>
          </ac:grpSpMkLst>
        </pc:grpChg>
        <pc:grpChg chg="mod">
          <ac:chgData name="이규민" userId="3286af9f-3a36-45f2-ab66-c51eb3d52dac" providerId="ADAL" clId="{1129A7CF-273C-42EA-B205-6A80774E5047}" dt="2020-06-16T13:25:37.252" v="1042" actId="1036"/>
          <ac:grpSpMkLst>
            <pc:docMk/>
            <pc:sldMk cId="827286793" sldId="320"/>
            <ac:grpSpMk id="69" creationId="{10C42F11-849A-4578-8785-C5B0B4F10952}"/>
          </ac:grpSpMkLst>
        </pc:grpChg>
        <pc:grpChg chg="mod">
          <ac:chgData name="이규민" userId="3286af9f-3a36-45f2-ab66-c51eb3d52dac" providerId="ADAL" clId="{1129A7CF-273C-42EA-B205-6A80774E5047}" dt="2020-06-16T13:25:37.252" v="1042" actId="1036"/>
          <ac:grpSpMkLst>
            <pc:docMk/>
            <pc:sldMk cId="827286793" sldId="320"/>
            <ac:grpSpMk id="86" creationId="{A0C58D90-90C7-49AB-9BEA-5ECCB0F2D209}"/>
          </ac:grpSpMkLst>
        </pc:grpChg>
        <pc:picChg chg="mod">
          <ac:chgData name="이규민" userId="3286af9f-3a36-45f2-ab66-c51eb3d52dac" providerId="ADAL" clId="{1129A7CF-273C-42EA-B205-6A80774E5047}" dt="2020-06-16T13:25:37.252" v="1042" actId="1036"/>
          <ac:picMkLst>
            <pc:docMk/>
            <pc:sldMk cId="827286793" sldId="320"/>
            <ac:picMk id="34" creationId="{B964E39C-B65B-44D8-99AE-95DAF6E6E1A9}"/>
          </ac:picMkLst>
        </pc:picChg>
        <pc:picChg chg="mod">
          <ac:chgData name="이규민" userId="3286af9f-3a36-45f2-ab66-c51eb3d52dac" providerId="ADAL" clId="{1129A7CF-273C-42EA-B205-6A80774E5047}" dt="2020-06-16T13:25:37.252" v="1042" actId="1036"/>
          <ac:picMkLst>
            <pc:docMk/>
            <pc:sldMk cId="827286793" sldId="320"/>
            <ac:picMk id="83" creationId="{9BC4159C-A361-4B3E-ACB9-E40C84F817C7}"/>
          </ac:picMkLst>
        </pc:picChg>
        <pc:picChg chg="mod">
          <ac:chgData name="이규민" userId="3286af9f-3a36-45f2-ab66-c51eb3d52dac" providerId="ADAL" clId="{1129A7CF-273C-42EA-B205-6A80774E5047}" dt="2020-06-16T13:25:37.252" v="1042" actId="1036"/>
          <ac:picMkLst>
            <pc:docMk/>
            <pc:sldMk cId="827286793" sldId="320"/>
            <ac:picMk id="182" creationId="{6D00FBC6-9F50-4344-B7CF-C3740B233109}"/>
          </ac:picMkLst>
        </pc:picChg>
        <pc:picChg chg="mod">
          <ac:chgData name="이규민" userId="3286af9f-3a36-45f2-ab66-c51eb3d52dac" providerId="ADAL" clId="{1129A7CF-273C-42EA-B205-6A80774E5047}" dt="2020-06-16T13:25:37.252" v="1042" actId="1036"/>
          <ac:picMkLst>
            <pc:docMk/>
            <pc:sldMk cId="827286793" sldId="320"/>
            <ac:picMk id="183" creationId="{3BC19742-B06E-476E-B404-F2CAF8E9E1FE}"/>
          </ac:picMkLst>
        </pc:picChg>
        <pc:picChg chg="mod">
          <ac:chgData name="이규민" userId="3286af9f-3a36-45f2-ab66-c51eb3d52dac" providerId="ADAL" clId="{1129A7CF-273C-42EA-B205-6A80774E5047}" dt="2020-06-16T13:25:37.252" v="1042" actId="1036"/>
          <ac:picMkLst>
            <pc:docMk/>
            <pc:sldMk cId="827286793" sldId="320"/>
            <ac:picMk id="184" creationId="{12D36C5B-F109-4612-8EBB-7FDA1D973AB7}"/>
          </ac:picMkLst>
        </pc:picChg>
        <pc:cxnChg chg="mod">
          <ac:chgData name="이규민" userId="3286af9f-3a36-45f2-ab66-c51eb3d52dac" providerId="ADAL" clId="{1129A7CF-273C-42EA-B205-6A80774E5047}" dt="2020-06-16T13:25:37.252" v="1042" actId="1036"/>
          <ac:cxnSpMkLst>
            <pc:docMk/>
            <pc:sldMk cId="827286793" sldId="320"/>
            <ac:cxnSpMk id="77" creationId="{C42FA882-1270-4F2F-8340-542853F2BC5B}"/>
          </ac:cxnSpMkLst>
        </pc:cxnChg>
        <pc:cxnChg chg="mod">
          <ac:chgData name="이규민" userId="3286af9f-3a36-45f2-ab66-c51eb3d52dac" providerId="ADAL" clId="{1129A7CF-273C-42EA-B205-6A80774E5047}" dt="2020-06-16T13:25:37.252" v="1042" actId="1036"/>
          <ac:cxnSpMkLst>
            <pc:docMk/>
            <pc:sldMk cId="827286793" sldId="320"/>
            <ac:cxnSpMk id="78" creationId="{5BF0AC88-7A5C-4592-A1F8-4F9B7A574E90}"/>
          </ac:cxnSpMkLst>
        </pc:cxnChg>
        <pc:cxnChg chg="mod">
          <ac:chgData name="이규민" userId="3286af9f-3a36-45f2-ab66-c51eb3d52dac" providerId="ADAL" clId="{1129A7CF-273C-42EA-B205-6A80774E5047}" dt="2020-06-16T13:25:37.252" v="1042" actId="1036"/>
          <ac:cxnSpMkLst>
            <pc:docMk/>
            <pc:sldMk cId="827286793" sldId="320"/>
            <ac:cxnSpMk id="79" creationId="{89AFD45B-13B4-4478-84F6-43BA22C6820B}"/>
          </ac:cxnSpMkLst>
        </pc:cxnChg>
        <pc:cxnChg chg="mod">
          <ac:chgData name="이규민" userId="3286af9f-3a36-45f2-ab66-c51eb3d52dac" providerId="ADAL" clId="{1129A7CF-273C-42EA-B205-6A80774E5047}" dt="2020-06-16T13:25:37.252" v="1042" actId="1036"/>
          <ac:cxnSpMkLst>
            <pc:docMk/>
            <pc:sldMk cId="827286793" sldId="320"/>
            <ac:cxnSpMk id="80" creationId="{E1C2709F-45C2-41F5-8097-00E92FF20D96}"/>
          </ac:cxnSpMkLst>
        </pc:cxnChg>
        <pc:cxnChg chg="mod">
          <ac:chgData name="이규민" userId="3286af9f-3a36-45f2-ab66-c51eb3d52dac" providerId="ADAL" clId="{1129A7CF-273C-42EA-B205-6A80774E5047}" dt="2020-06-16T13:25:37.252" v="1042" actId="1036"/>
          <ac:cxnSpMkLst>
            <pc:docMk/>
            <pc:sldMk cId="827286793" sldId="320"/>
            <ac:cxnSpMk id="81" creationId="{F5AA1930-017C-4CF2-B29F-3CE751DAE8D5}"/>
          </ac:cxnSpMkLst>
        </pc:cxnChg>
        <pc:cxnChg chg="mod">
          <ac:chgData name="이규민" userId="3286af9f-3a36-45f2-ab66-c51eb3d52dac" providerId="ADAL" clId="{1129A7CF-273C-42EA-B205-6A80774E5047}" dt="2020-06-16T13:25:37.252" v="1042" actId="1036"/>
          <ac:cxnSpMkLst>
            <pc:docMk/>
            <pc:sldMk cId="827286793" sldId="320"/>
            <ac:cxnSpMk id="82" creationId="{1735029B-7006-4075-A855-69DC548C434F}"/>
          </ac:cxnSpMkLst>
        </pc:cxnChg>
        <pc:cxnChg chg="mod">
          <ac:chgData name="이규민" userId="3286af9f-3a36-45f2-ab66-c51eb3d52dac" providerId="ADAL" clId="{1129A7CF-273C-42EA-B205-6A80774E5047}" dt="2020-06-16T13:25:37.252" v="1042" actId="1036"/>
          <ac:cxnSpMkLst>
            <pc:docMk/>
            <pc:sldMk cId="827286793" sldId="320"/>
            <ac:cxnSpMk id="84" creationId="{798BD9C0-134F-4E27-83D6-7283901A918A}"/>
          </ac:cxnSpMkLst>
        </pc:cxnChg>
        <pc:cxnChg chg="mod">
          <ac:chgData name="이규민" userId="3286af9f-3a36-45f2-ab66-c51eb3d52dac" providerId="ADAL" clId="{1129A7CF-273C-42EA-B205-6A80774E5047}" dt="2020-06-16T13:25:37.252" v="1042" actId="1036"/>
          <ac:cxnSpMkLst>
            <pc:docMk/>
            <pc:sldMk cId="827286793" sldId="320"/>
            <ac:cxnSpMk id="178" creationId="{525C1755-B29A-4632-838B-BBA250BD9B0F}"/>
          </ac:cxnSpMkLst>
        </pc:cxnChg>
        <pc:cxnChg chg="mod">
          <ac:chgData name="이규민" userId="3286af9f-3a36-45f2-ab66-c51eb3d52dac" providerId="ADAL" clId="{1129A7CF-273C-42EA-B205-6A80774E5047}" dt="2020-06-16T13:25:37.252" v="1042" actId="1036"/>
          <ac:cxnSpMkLst>
            <pc:docMk/>
            <pc:sldMk cId="827286793" sldId="320"/>
            <ac:cxnSpMk id="180" creationId="{722D68B4-05CF-40B4-98AF-5291CBD5D3F0}"/>
          </ac:cxnSpMkLst>
        </pc:cxnChg>
      </pc:sldChg>
      <pc:sldChg chg="addSp delSp modSp new del mod">
        <pc:chgData name="이규민" userId="3286af9f-3a36-45f2-ab66-c51eb3d52dac" providerId="ADAL" clId="{1129A7CF-273C-42EA-B205-6A80774E5047}" dt="2020-06-23T07:49:15.205" v="1353" actId="47"/>
        <pc:sldMkLst>
          <pc:docMk/>
          <pc:sldMk cId="3208910491" sldId="323"/>
        </pc:sldMkLst>
        <pc:spChg chg="del">
          <ac:chgData name="이규민" userId="3286af9f-3a36-45f2-ab66-c51eb3d52dac" providerId="ADAL" clId="{1129A7CF-273C-42EA-B205-6A80774E5047}" dt="2020-06-16T13:28:35.597" v="1093" actId="478"/>
          <ac:spMkLst>
            <pc:docMk/>
            <pc:sldMk cId="3208910491" sldId="323"/>
            <ac:spMk id="2" creationId="{08FAE24C-D44F-43DD-903E-3C57A73038A9}"/>
          </ac:spMkLst>
        </pc:spChg>
        <pc:spChg chg="add mod">
          <ac:chgData name="이규민" userId="3286af9f-3a36-45f2-ab66-c51eb3d52dac" providerId="ADAL" clId="{1129A7CF-273C-42EA-B205-6A80774E5047}" dt="2020-06-16T13:28:51.211" v="1112" actId="1076"/>
          <ac:spMkLst>
            <pc:docMk/>
            <pc:sldMk cId="3208910491" sldId="323"/>
            <ac:spMk id="4" creationId="{B8B90D0B-F10F-4F8D-A8B8-DC0CEB961045}"/>
          </ac:spMkLst>
        </pc:spChg>
      </pc:sldChg>
      <pc:sldChg chg="addSp delSp modSp add del mod">
        <pc:chgData name="이규민" userId="3286af9f-3a36-45f2-ab66-c51eb3d52dac" providerId="ADAL" clId="{1129A7CF-273C-42EA-B205-6A80774E5047}" dt="2020-06-23T07:37:51.216" v="1323" actId="14100"/>
        <pc:sldMkLst>
          <pc:docMk/>
          <pc:sldMk cId="3085694643" sldId="324"/>
        </pc:sldMkLst>
        <pc:spChg chg="mod">
          <ac:chgData name="이규민" userId="3286af9f-3a36-45f2-ab66-c51eb3d52dac" providerId="ADAL" clId="{1129A7CF-273C-42EA-B205-6A80774E5047}" dt="2020-06-23T07:37:43.253" v="1322" actId="20577"/>
          <ac:spMkLst>
            <pc:docMk/>
            <pc:sldMk cId="3085694643" sldId="324"/>
            <ac:spMk id="2" creationId="{00000000-0000-0000-0000-000000000000}"/>
          </ac:spMkLst>
        </pc:spChg>
        <pc:spChg chg="mod">
          <ac:chgData name="이규민" userId="3286af9f-3a36-45f2-ab66-c51eb3d52dac" providerId="ADAL" clId="{1129A7CF-273C-42EA-B205-6A80774E5047}" dt="2020-06-23T07:35:31.819" v="1280" actId="1035"/>
          <ac:spMkLst>
            <pc:docMk/>
            <pc:sldMk cId="3085694643" sldId="324"/>
            <ac:spMk id="7" creationId="{21AF764D-609B-407D-94DC-33AAF10C6097}"/>
          </ac:spMkLst>
        </pc:spChg>
        <pc:spChg chg="add mod">
          <ac:chgData name="이규민" userId="3286af9f-3a36-45f2-ab66-c51eb3d52dac" providerId="ADAL" clId="{1129A7CF-273C-42EA-B205-6A80774E5047}" dt="2020-06-23T07:35:50.383" v="1282" actId="13926"/>
          <ac:spMkLst>
            <pc:docMk/>
            <pc:sldMk cId="3085694643" sldId="324"/>
            <ac:spMk id="8" creationId="{FFB92502-6EB9-4C35-B9BB-0450A52F2A20}"/>
          </ac:spMkLst>
        </pc:spChg>
        <pc:spChg chg="add mod">
          <ac:chgData name="이규민" userId="3286af9f-3a36-45f2-ab66-c51eb3d52dac" providerId="ADAL" clId="{1129A7CF-273C-42EA-B205-6A80774E5047}" dt="2020-06-23T07:35:41.168" v="1281" actId="14100"/>
          <ac:spMkLst>
            <pc:docMk/>
            <pc:sldMk cId="3085694643" sldId="324"/>
            <ac:spMk id="9" creationId="{D6029328-9FD5-4F25-B9ED-77C648AE044B}"/>
          </ac:spMkLst>
        </pc:spChg>
        <pc:spChg chg="add mod">
          <ac:chgData name="이규민" userId="3286af9f-3a36-45f2-ab66-c51eb3d52dac" providerId="ADAL" clId="{1129A7CF-273C-42EA-B205-6A80774E5047}" dt="2020-06-23T07:35:55.697" v="1283" actId="13926"/>
          <ac:spMkLst>
            <pc:docMk/>
            <pc:sldMk cId="3085694643" sldId="324"/>
            <ac:spMk id="10" creationId="{3B795FDD-CE7D-4742-8AFF-ECF5A43E4BB3}"/>
          </ac:spMkLst>
        </pc:spChg>
        <pc:spChg chg="mod">
          <ac:chgData name="이규민" userId="3286af9f-3a36-45f2-ab66-c51eb3d52dac" providerId="ADAL" clId="{1129A7CF-273C-42EA-B205-6A80774E5047}" dt="2020-06-23T07:30:41.684" v="1117"/>
          <ac:spMkLst>
            <pc:docMk/>
            <pc:sldMk cId="3085694643" sldId="324"/>
            <ac:spMk id="12" creationId="{F900BC22-373F-46E8-896A-E8A38B461E8C}"/>
          </ac:spMkLst>
        </pc:spChg>
        <pc:spChg chg="mod">
          <ac:chgData name="이규민" userId="3286af9f-3a36-45f2-ab66-c51eb3d52dac" providerId="ADAL" clId="{1129A7CF-273C-42EA-B205-6A80774E5047}" dt="2020-06-23T07:37:51.216" v="1323" actId="14100"/>
          <ac:spMkLst>
            <pc:docMk/>
            <pc:sldMk cId="3085694643" sldId="324"/>
            <ac:spMk id="13" creationId="{4709F816-8843-41C1-AF64-5AFF732FD87E}"/>
          </ac:spMkLst>
        </pc:spChg>
        <pc:grpChg chg="del">
          <ac:chgData name="이규민" userId="3286af9f-3a36-45f2-ab66-c51eb3d52dac" providerId="ADAL" clId="{1129A7CF-273C-42EA-B205-6A80774E5047}" dt="2020-06-23T07:29:21.535" v="1114" actId="478"/>
          <ac:grpSpMkLst>
            <pc:docMk/>
            <pc:sldMk cId="3085694643" sldId="324"/>
            <ac:grpSpMk id="6" creationId="{00000000-0000-0000-0000-000000000000}"/>
          </ac:grpSpMkLst>
        </pc:grpChg>
        <pc:grpChg chg="add mod">
          <ac:chgData name="이규민" userId="3286af9f-3a36-45f2-ab66-c51eb3d52dac" providerId="ADAL" clId="{1129A7CF-273C-42EA-B205-6A80774E5047}" dt="2020-06-23T07:35:31.819" v="1280" actId="1035"/>
          <ac:grpSpMkLst>
            <pc:docMk/>
            <pc:sldMk cId="3085694643" sldId="324"/>
            <ac:grpSpMk id="11" creationId="{3228D761-D818-46EF-BE7B-008C2C64038E}"/>
          </ac:grpSpMkLst>
        </pc:grpChg>
        <pc:graphicFrameChg chg="add mod modGraphic">
          <ac:chgData name="이규민" userId="3286af9f-3a36-45f2-ab66-c51eb3d52dac" providerId="ADAL" clId="{1129A7CF-273C-42EA-B205-6A80774E5047}" dt="2020-06-23T07:36:16.285" v="1287" actId="20577"/>
          <ac:graphicFrameMkLst>
            <pc:docMk/>
            <pc:sldMk cId="3085694643" sldId="324"/>
            <ac:graphicFrameMk id="14" creationId="{8D11B2B5-4A05-431F-9232-B3138E5BD422}"/>
          </ac:graphicFrameMkLst>
        </pc:graphicFrameChg>
      </pc:sldChg>
      <pc:sldChg chg="add del">
        <pc:chgData name="이규민" userId="3286af9f-3a36-45f2-ab66-c51eb3d52dac" providerId="ADAL" clId="{1129A7CF-273C-42EA-B205-6A80774E5047}" dt="2020-06-23T07:30:20.835" v="1116"/>
        <pc:sldMkLst>
          <pc:docMk/>
          <pc:sldMk cId="3264868985" sldId="325"/>
        </pc:sldMkLst>
      </pc:sldChg>
      <pc:sldChg chg="add del">
        <pc:chgData name="이규민" userId="3286af9f-3a36-45f2-ab66-c51eb3d52dac" providerId="ADAL" clId="{1129A7CF-273C-42EA-B205-6A80774E5047}" dt="2020-06-23T07:33:12.045" v="1200"/>
        <pc:sldMkLst>
          <pc:docMk/>
          <pc:sldMk cId="749258163" sldId="786"/>
        </pc:sldMkLst>
      </pc:sldChg>
      <pc:sldMasterChg chg="modSldLayout">
        <pc:chgData name="이규민" userId="3286af9f-3a36-45f2-ab66-c51eb3d52dac" providerId="ADAL" clId="{1129A7CF-273C-42EA-B205-6A80774E5047}" dt="2020-06-23T07:44:40.349" v="1330" actId="478"/>
        <pc:sldMasterMkLst>
          <pc:docMk/>
          <pc:sldMasterMk cId="1075371752" sldId="2147483672"/>
        </pc:sldMasterMkLst>
        <pc:sldLayoutChg chg="addSp delSp modSp mod">
          <pc:chgData name="이규민" userId="3286af9f-3a36-45f2-ab66-c51eb3d52dac" providerId="ADAL" clId="{1129A7CF-273C-42EA-B205-6A80774E5047}" dt="2020-06-23T07:44:40.349" v="1330" actId="478"/>
          <pc:sldLayoutMkLst>
            <pc:docMk/>
            <pc:sldMasterMk cId="1075371752" sldId="2147483672"/>
            <pc:sldLayoutMk cId="106495533" sldId="2147483684"/>
          </pc:sldLayoutMkLst>
          <pc:spChg chg="mod">
            <ac:chgData name="이규민" userId="3286af9f-3a36-45f2-ab66-c51eb3d52dac" providerId="ADAL" clId="{1129A7CF-273C-42EA-B205-6A80774E5047}" dt="2020-06-23T07:36:43.543" v="1307" actId="1036"/>
            <ac:spMkLst>
              <pc:docMk/>
              <pc:sldMasterMk cId="1075371752" sldId="2147483672"/>
              <pc:sldLayoutMk cId="106495533" sldId="2147483684"/>
              <ac:spMk id="7" creationId="{8A6A6F5A-EDB5-4AE2-9337-D3F6A44CCA19}"/>
            </ac:spMkLst>
          </pc:spChg>
          <pc:picChg chg="add del mod">
            <ac:chgData name="이규민" userId="3286af9f-3a36-45f2-ab66-c51eb3d52dac" providerId="ADAL" clId="{1129A7CF-273C-42EA-B205-6A80774E5047}" dt="2020-06-23T07:44:40.349" v="1330" actId="478"/>
            <ac:picMkLst>
              <pc:docMk/>
              <pc:sldMasterMk cId="1075371752" sldId="2147483672"/>
              <pc:sldLayoutMk cId="106495533" sldId="2147483684"/>
              <ac:picMk id="8" creationId="{C16AB493-F81A-473C-9994-FAB37F533351}"/>
            </ac:picMkLst>
          </pc:picChg>
          <pc:picChg chg="del">
            <ac:chgData name="이규민" userId="3286af9f-3a36-45f2-ab66-c51eb3d52dac" providerId="ADAL" clId="{1129A7CF-273C-42EA-B205-6A80774E5047}" dt="2020-06-23T07:44:25.390" v="1324" actId="478"/>
            <ac:picMkLst>
              <pc:docMk/>
              <pc:sldMasterMk cId="1075371752" sldId="2147483672"/>
              <pc:sldLayoutMk cId="106495533" sldId="2147483684"/>
              <ac:picMk id="9" creationId="{00000000-0000-0000-0000-000000000000}"/>
            </ac:picMkLst>
          </pc:picChg>
        </pc:sldLayoutChg>
      </pc:sldMasterChg>
    </pc:docChg>
  </pc:docChgLst>
  <pc:docChgLst>
    <pc:chgData name="이규민" userId="3286af9f-3a36-45f2-ab66-c51eb3d52dac" providerId="ADAL" clId="{4F95C82A-8A6D-4235-A14D-1954094D0C15}"/>
    <pc:docChg chg="addSld modSld">
      <pc:chgData name="이규민" userId="3286af9f-3a36-45f2-ab66-c51eb3d52dac" providerId="ADAL" clId="{4F95C82A-8A6D-4235-A14D-1954094D0C15}" dt="2020-07-15T03:21:49.776" v="2" actId="1076"/>
      <pc:docMkLst>
        <pc:docMk/>
      </pc:docMkLst>
      <pc:sldChg chg="addSp modSp new mod">
        <pc:chgData name="이규민" userId="3286af9f-3a36-45f2-ab66-c51eb3d52dac" providerId="ADAL" clId="{4F95C82A-8A6D-4235-A14D-1954094D0C15}" dt="2020-07-15T03:21:49.776" v="2" actId="1076"/>
        <pc:sldMkLst>
          <pc:docMk/>
          <pc:sldMk cId="1308195986" sldId="325"/>
        </pc:sldMkLst>
        <pc:spChg chg="add mod">
          <ac:chgData name="이규민" userId="3286af9f-3a36-45f2-ab66-c51eb3d52dac" providerId="ADAL" clId="{4F95C82A-8A6D-4235-A14D-1954094D0C15}" dt="2020-07-15T03:21:49.776" v="2" actId="1076"/>
          <ac:spMkLst>
            <pc:docMk/>
            <pc:sldMk cId="1308195986" sldId="325"/>
            <ac:spMk id="3" creationId="{DE96EABE-56DF-4848-884C-652E6277DF98}"/>
          </ac:spMkLst>
        </pc:spChg>
      </pc:sldChg>
    </pc:docChg>
  </pc:docChgLst>
  <pc:docChgLst>
    <pc:chgData name="이규민" userId="3286af9f-3a36-45f2-ab66-c51eb3d52dac" providerId="ADAL" clId="{EA15CAE7-930A-422D-A25E-ECE6FB23464A}"/>
    <pc:docChg chg="modSld">
      <pc:chgData name="이규민" userId="3286af9f-3a36-45f2-ab66-c51eb3d52dac" providerId="ADAL" clId="{EA15CAE7-930A-422D-A25E-ECE6FB23464A}" dt="2020-07-16T06:59:20.922" v="33" actId="1035"/>
      <pc:docMkLst>
        <pc:docMk/>
      </pc:docMkLst>
      <pc:sldChg chg="modSp mod">
        <pc:chgData name="이규민" userId="3286af9f-3a36-45f2-ab66-c51eb3d52dac" providerId="ADAL" clId="{EA15CAE7-930A-422D-A25E-ECE6FB23464A}" dt="2020-07-16T06:58:24.507" v="16" actId="20577"/>
        <pc:sldMkLst>
          <pc:docMk/>
          <pc:sldMk cId="3384151754" sldId="279"/>
        </pc:sldMkLst>
        <pc:spChg chg="mod">
          <ac:chgData name="이규민" userId="3286af9f-3a36-45f2-ab66-c51eb3d52dac" providerId="ADAL" clId="{EA15CAE7-930A-422D-A25E-ECE6FB23464A}" dt="2020-07-16T06:58:24.507" v="16" actId="20577"/>
          <ac:spMkLst>
            <pc:docMk/>
            <pc:sldMk cId="3384151754" sldId="279"/>
            <ac:spMk id="8" creationId="{00000000-0000-0000-0000-000000000000}"/>
          </ac:spMkLst>
        </pc:spChg>
      </pc:sldChg>
      <pc:sldChg chg="modSp mod">
        <pc:chgData name="이규민" userId="3286af9f-3a36-45f2-ab66-c51eb3d52dac" providerId="ADAL" clId="{EA15CAE7-930A-422D-A25E-ECE6FB23464A}" dt="2020-07-16T06:59:20.922" v="33" actId="1035"/>
        <pc:sldMkLst>
          <pc:docMk/>
          <pc:sldMk cId="3439093245" sldId="312"/>
        </pc:sldMkLst>
        <pc:spChg chg="mod">
          <ac:chgData name="이규민" userId="3286af9f-3a36-45f2-ab66-c51eb3d52dac" providerId="ADAL" clId="{EA15CAE7-930A-422D-A25E-ECE6FB23464A}" dt="2020-07-16T06:59:06.549" v="18" actId="1076"/>
          <ac:spMkLst>
            <pc:docMk/>
            <pc:sldMk cId="3439093245" sldId="312"/>
            <ac:spMk id="31" creationId="{EF876305-6FCB-4338-8D07-00969227FAC1}"/>
          </ac:spMkLst>
        </pc:spChg>
        <pc:cxnChg chg="mod">
          <ac:chgData name="이규민" userId="3286af9f-3a36-45f2-ab66-c51eb3d52dac" providerId="ADAL" clId="{EA15CAE7-930A-422D-A25E-ECE6FB23464A}" dt="2020-07-16T06:59:20.922" v="33" actId="1035"/>
          <ac:cxnSpMkLst>
            <pc:docMk/>
            <pc:sldMk cId="3439093245" sldId="312"/>
            <ac:cxnSpMk id="45" creationId="{A79270FB-B56D-4691-8FA7-84B4A8CAF209}"/>
          </ac:cxnSpMkLst>
        </pc:cxnChg>
      </pc:sldChg>
      <pc:sldChg chg="modSp mod">
        <pc:chgData name="이규민" userId="3286af9f-3a36-45f2-ab66-c51eb3d52dac" providerId="ADAL" clId="{EA15CAE7-930A-422D-A25E-ECE6FB23464A}" dt="2020-07-16T06:57:35.760" v="7"/>
        <pc:sldMkLst>
          <pc:docMk/>
          <pc:sldMk cId="827286793" sldId="320"/>
        </pc:sldMkLst>
        <pc:spChg chg="mod">
          <ac:chgData name="이규민" userId="3286af9f-3a36-45f2-ab66-c51eb3d52dac" providerId="ADAL" clId="{EA15CAE7-930A-422D-A25E-ECE6FB23464A}" dt="2020-07-16T06:57:35.760" v="7"/>
          <ac:spMkLst>
            <pc:docMk/>
            <pc:sldMk cId="827286793" sldId="320"/>
            <ac:spMk id="20" creationId="{85310706-271C-4C66-A5CF-A2C844AC2281}"/>
          </ac:spMkLst>
        </pc:spChg>
      </pc:sldChg>
    </pc:docChg>
  </pc:docChgLst>
  <pc:docChgLst>
    <pc:chgData name="이규민" userId="3286af9f-3a36-45f2-ab66-c51eb3d52dac" providerId="ADAL" clId="{B813D95C-B2CE-4CC8-8573-6D7D08C64158}"/>
    <pc:docChg chg="modSld">
      <pc:chgData name="이규민" userId="3286af9f-3a36-45f2-ab66-c51eb3d52dac" providerId="ADAL" clId="{B813D95C-B2CE-4CC8-8573-6D7D08C64158}" dt="2020-07-16T08:15:00.540" v="3"/>
      <pc:docMkLst>
        <pc:docMk/>
      </pc:docMkLst>
      <pc:sldChg chg="modSp mod">
        <pc:chgData name="이규민" userId="3286af9f-3a36-45f2-ab66-c51eb3d52dac" providerId="ADAL" clId="{B813D95C-B2CE-4CC8-8573-6D7D08C64158}" dt="2020-07-16T08:15:00.540" v="3"/>
        <pc:sldMkLst>
          <pc:docMk/>
          <pc:sldMk cId="827286793" sldId="320"/>
        </pc:sldMkLst>
        <pc:spChg chg="mod">
          <ac:chgData name="이규민" userId="3286af9f-3a36-45f2-ab66-c51eb3d52dac" providerId="ADAL" clId="{B813D95C-B2CE-4CC8-8573-6D7D08C64158}" dt="2020-07-16T08:15:00.540" v="3"/>
          <ac:spMkLst>
            <pc:docMk/>
            <pc:sldMk cId="827286793" sldId="320"/>
            <ac:spMk id="20" creationId="{85310706-271C-4C66-A5CF-A2C844AC228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KoPubWorld돋움체 Light" panose="00000300000000000000" pitchFamily="2" charset="-127"/>
                <a:ea typeface="KoPubWorld돋움체 Light" panose="00000300000000000000" pitchFamily="2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KoPubWorld돋움체 Light" panose="00000300000000000000" pitchFamily="2" charset="-127"/>
                <a:ea typeface="KoPubWorld돋움체 Light" panose="00000300000000000000" pitchFamily="2" charset="-127"/>
              </a:defRPr>
            </a:lvl1pPr>
          </a:lstStyle>
          <a:p>
            <a:fld id="{08F6D215-9E1A-4C7A-A2F1-944DD4A8CF51}" type="datetimeFigureOut">
              <a:rPr lang="ko-KR" altLang="en-US" smtClean="0"/>
              <a:pPr/>
              <a:t>2020-08-10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030288" y="1241425"/>
            <a:ext cx="47371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 편집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KoPubWorld돋움체 Light" panose="00000300000000000000" pitchFamily="2" charset="-127"/>
                <a:ea typeface="KoPubWorld돋움체 Light" panose="00000300000000000000" pitchFamily="2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KoPubWorld돋움체 Light" panose="00000300000000000000" pitchFamily="2" charset="-127"/>
                <a:ea typeface="KoPubWorld돋움체 Light" panose="00000300000000000000" pitchFamily="2" charset="-127"/>
              </a:defRPr>
            </a:lvl1pPr>
          </a:lstStyle>
          <a:p>
            <a:fld id="{F2DEBA2F-500E-4D98-A7CC-4EBD20608CD3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45848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1" hangingPunct="1">
      <a:defRPr sz="1306" kern="1200">
        <a:solidFill>
          <a:schemeClr val="tx1"/>
        </a:solidFill>
        <a:latin typeface="KoPubWorld돋움체 Light" panose="00000300000000000000" pitchFamily="2" charset="-127"/>
        <a:ea typeface="KoPubWorld돋움체 Light" panose="00000300000000000000" pitchFamily="2" charset="-127"/>
        <a:cs typeface="+mn-cs"/>
      </a:defRPr>
    </a:lvl1pPr>
    <a:lvl2pPr marL="497754" algn="l" defTabSz="995507" rtl="0" eaLnBrk="1" latinLnBrk="1" hangingPunct="1">
      <a:defRPr sz="1306" kern="1200">
        <a:solidFill>
          <a:schemeClr val="tx1"/>
        </a:solidFill>
        <a:latin typeface="KoPubWorld돋움체 Light" panose="00000300000000000000" pitchFamily="2" charset="-127"/>
        <a:ea typeface="KoPubWorld돋움체 Light" panose="00000300000000000000" pitchFamily="2" charset="-127"/>
        <a:cs typeface="+mn-cs"/>
      </a:defRPr>
    </a:lvl2pPr>
    <a:lvl3pPr marL="995507" algn="l" defTabSz="995507" rtl="0" eaLnBrk="1" latinLnBrk="1" hangingPunct="1">
      <a:defRPr sz="1306" kern="1200">
        <a:solidFill>
          <a:schemeClr val="tx1"/>
        </a:solidFill>
        <a:latin typeface="KoPubWorld돋움체 Light" panose="00000300000000000000" pitchFamily="2" charset="-127"/>
        <a:ea typeface="KoPubWorld돋움체 Light" panose="00000300000000000000" pitchFamily="2" charset="-127"/>
        <a:cs typeface="+mn-cs"/>
      </a:defRPr>
    </a:lvl3pPr>
    <a:lvl4pPr marL="1493261" algn="l" defTabSz="995507" rtl="0" eaLnBrk="1" latinLnBrk="1" hangingPunct="1">
      <a:defRPr sz="1306" kern="1200">
        <a:solidFill>
          <a:schemeClr val="tx1"/>
        </a:solidFill>
        <a:latin typeface="KoPubWorld돋움체 Light" panose="00000300000000000000" pitchFamily="2" charset="-127"/>
        <a:ea typeface="KoPubWorld돋움체 Light" panose="00000300000000000000" pitchFamily="2" charset="-127"/>
        <a:cs typeface="+mn-cs"/>
      </a:defRPr>
    </a:lvl4pPr>
    <a:lvl5pPr marL="1991015" algn="l" defTabSz="995507" rtl="0" eaLnBrk="1" latinLnBrk="1" hangingPunct="1">
      <a:defRPr sz="1306" kern="1200">
        <a:solidFill>
          <a:schemeClr val="tx1"/>
        </a:solidFill>
        <a:latin typeface="KoPubWorld돋움체 Light" panose="00000300000000000000" pitchFamily="2" charset="-127"/>
        <a:ea typeface="KoPubWorld돋움체 Light" panose="00000300000000000000" pitchFamily="2" charset="-127"/>
        <a:cs typeface="+mn-cs"/>
      </a:defRPr>
    </a:lvl5pPr>
    <a:lvl6pPr marL="2488768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1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ko-KR" altLang="en-US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3945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9165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21144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600D5C5B-DF2D-4043-B615-D8FD94B18905}"/>
              </a:ext>
            </a:extLst>
          </p:cNvPr>
          <p:cNvSpPr/>
          <p:nvPr userDrawn="1"/>
        </p:nvSpPr>
        <p:spPr>
          <a:xfrm>
            <a:off x="1" y="0"/>
            <a:ext cx="10691812" cy="1054838"/>
          </a:xfrm>
          <a:prstGeom prst="rect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noFill/>
          </a:ln>
          <a:effectLst>
            <a:innerShdw blurRad="63500" dist="50800" dir="5400000">
              <a:schemeClr val="tx2">
                <a:lumMod val="7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1FC3F787-339F-4E22-87E0-A5FBDFE18933}"/>
              </a:ext>
            </a:extLst>
          </p:cNvPr>
          <p:cNvCxnSpPr>
            <a:cxnSpLocks/>
          </p:cNvCxnSpPr>
          <p:nvPr userDrawn="1"/>
        </p:nvCxnSpPr>
        <p:spPr>
          <a:xfrm>
            <a:off x="215892" y="194979"/>
            <a:ext cx="612762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CEEA15-EFE0-4FED-BA3C-912EE34440B5}"/>
              </a:ext>
            </a:extLst>
          </p:cNvPr>
          <p:cNvCxnSpPr>
            <a:cxnSpLocks/>
          </p:cNvCxnSpPr>
          <p:nvPr userDrawn="1"/>
        </p:nvCxnSpPr>
        <p:spPr>
          <a:xfrm>
            <a:off x="215893" y="860036"/>
            <a:ext cx="10173987" cy="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제목 11"/>
          <p:cNvSpPr>
            <a:spLocks noGrp="1"/>
          </p:cNvSpPr>
          <p:nvPr>
            <p:ph type="title"/>
          </p:nvPr>
        </p:nvSpPr>
        <p:spPr>
          <a:xfrm>
            <a:off x="215894" y="390905"/>
            <a:ext cx="6647201" cy="467433"/>
          </a:xfrm>
        </p:spPr>
        <p:txBody>
          <a:bodyPr>
            <a:noAutofit/>
          </a:bodyPr>
          <a:lstStyle>
            <a:lvl1pPr algn="just">
              <a:defRPr sz="2590">
                <a:solidFill>
                  <a:schemeClr val="tx1">
                    <a:lumMod val="85000"/>
                    <a:lumOff val="1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7" name="슬라이드 번호 개체 틀 4">
            <a:extLst>
              <a:ext uri="{FF2B5EF4-FFF2-40B4-BE49-F238E27FC236}">
                <a16:creationId xmlns:a16="http://schemas.microsoft.com/office/drawing/2014/main" id="{8A6A6F5A-EDB5-4AE2-9337-D3F6A44CC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77415" y="7190340"/>
            <a:ext cx="2405658" cy="402483"/>
          </a:xfrm>
        </p:spPr>
        <p:txBody>
          <a:bodyPr/>
          <a:lstStyle/>
          <a:p>
            <a:fld id="{60DA7B52-F7A1-45CC-A018-25EF0767ED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495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8DE4B13-7560-415B-A535-CB314B7CF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F84E2D3-0033-46FA-81D2-7FCBCCB50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7B42DA-CD17-4881-993B-CCF5D4AFB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9713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빈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8DE4B13-7560-415B-A535-CB314B7CF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1F84E2D3-0033-46FA-81D2-7FCBCCB50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7B42DA-CD17-4881-993B-CCF5D4AFB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1265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메인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3F32CACA-DBC0-48BF-86F9-AF5F1D493993}"/>
              </a:ext>
            </a:extLst>
          </p:cNvPr>
          <p:cNvSpPr/>
          <p:nvPr userDrawn="1"/>
        </p:nvSpPr>
        <p:spPr>
          <a:xfrm>
            <a:off x="0" y="0"/>
            <a:ext cx="10691813" cy="956931"/>
          </a:xfrm>
          <a:prstGeom prst="rect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noFill/>
          </a:ln>
          <a:effectLst>
            <a:innerShdw blurRad="63500" dist="50800" dir="5400000">
              <a:schemeClr val="tx2">
                <a:lumMod val="75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778" dirty="0">
              <a:latin typeface="KoPubWorld돋움체 Light" panose="00000300000000000000" pitchFamily="2" charset="-127"/>
            </a:endParaRPr>
          </a:p>
        </p:txBody>
      </p:sp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26C9906F-3977-4DD8-AB53-6457CAAC504B}"/>
              </a:ext>
            </a:extLst>
          </p:cNvPr>
          <p:cNvCxnSpPr>
            <a:cxnSpLocks/>
          </p:cNvCxnSpPr>
          <p:nvPr userDrawn="1"/>
        </p:nvCxnSpPr>
        <p:spPr>
          <a:xfrm>
            <a:off x="200025" y="176881"/>
            <a:ext cx="567726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289F8667-4729-4138-A33C-7D4C55C5AAF3}"/>
              </a:ext>
            </a:extLst>
          </p:cNvPr>
          <p:cNvCxnSpPr>
            <a:cxnSpLocks/>
          </p:cNvCxnSpPr>
          <p:nvPr userDrawn="1"/>
        </p:nvCxnSpPr>
        <p:spPr>
          <a:xfrm>
            <a:off x="200026" y="780211"/>
            <a:ext cx="10230515" cy="385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제목 11">
            <a:extLst>
              <a:ext uri="{FF2B5EF4-FFF2-40B4-BE49-F238E27FC236}">
                <a16:creationId xmlns:a16="http://schemas.microsoft.com/office/drawing/2014/main" id="{231E1767-5276-4CE0-B54A-251F082D2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95" y="254588"/>
            <a:ext cx="6438804" cy="617052"/>
          </a:xfrm>
        </p:spPr>
        <p:txBody>
          <a:bodyPr>
            <a:noAutofit/>
          </a:bodyPr>
          <a:lstStyle>
            <a:lvl1pPr algn="just">
              <a:defRPr sz="1814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0" name="슬라이드 번호 개체 틀 38">
            <a:extLst>
              <a:ext uri="{FF2B5EF4-FFF2-40B4-BE49-F238E27FC236}">
                <a16:creationId xmlns:a16="http://schemas.microsoft.com/office/drawing/2014/main" id="{0F0D6B08-2597-416B-AA3D-EB9D59B32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96694" y="7046877"/>
            <a:ext cx="2182369" cy="365125"/>
          </a:xfrm>
        </p:spPr>
        <p:txBody>
          <a:bodyPr/>
          <a:lstStyle/>
          <a:p>
            <a:pPr defTabSz="406126">
              <a:defRPr/>
            </a:pPr>
            <a:fld id="{60DA7B52-F7A1-45CC-A018-25EF0767ED89}" type="slidenum">
              <a:rPr lang="ko-KR" altLang="en-US">
                <a:solidFill>
                  <a:prstClr val="black">
                    <a:tint val="75000"/>
                  </a:prstClr>
                </a:solidFill>
                <a:latin typeface="KoPubWorld돋움체 Light"/>
                <a:ea typeface="KoPubWorld돋움체 Light"/>
              </a:rPr>
              <a:pPr defTabSz="406126">
                <a:defRPr/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KoPubWorld돋움체 Light"/>
              <a:ea typeface="KoPubWorld돋움체 Light"/>
            </a:endParaRPr>
          </a:p>
        </p:txBody>
      </p:sp>
    </p:spTree>
    <p:extLst>
      <p:ext uri="{BB962C8B-B14F-4D97-AF65-F5344CB8AC3E}">
        <p14:creationId xmlns:p14="http://schemas.microsoft.com/office/powerpoint/2010/main" val="334521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4625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94093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0526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3107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1108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0421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32163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9421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defRPr>
            </a:lvl1pPr>
          </a:lstStyle>
          <a:p>
            <a:fld id="{6479302F-4F97-4FC5-AFD1-32546A6B44DE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75371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99" r:id="rId13"/>
    <p:sldLayoutId id="2147483693" r:id="rId14"/>
    <p:sldLayoutId id="2147483700" r:id="rId15"/>
  </p:sldLayoutIdLst>
  <p:hf hdr="0" ftr="0" dt="0"/>
  <p:txStyles>
    <p:titleStyle>
      <a:lvl1pPr algn="l" defTabSz="1007943" rtl="0" eaLnBrk="1" latinLnBrk="1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KoPubWorld돋움체 Bold" panose="00000800000000000000" pitchFamily="2" charset="-127"/>
          <a:ea typeface="KoPubWorld돋움체 Bold" panose="00000800000000000000" pitchFamily="2" charset="-127"/>
          <a:cs typeface="+mj-cs"/>
        </a:defRPr>
      </a:lvl1pPr>
    </p:titleStyle>
    <p:bodyStyle>
      <a:lvl1pPr marL="251986" indent="-251986" algn="l" defTabSz="1007943" rtl="0" eaLnBrk="1" latinLnBrk="1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KoPubWorld돋움체 Light" panose="00000300000000000000" pitchFamily="2" charset="-127"/>
          <a:ea typeface="KoPubWorld돋움체 Light" panose="00000300000000000000" pitchFamily="2" charset="-127"/>
          <a:cs typeface="+mn-cs"/>
        </a:defRPr>
      </a:lvl1pPr>
      <a:lvl2pPr marL="75595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KoPubWorld돋움체 Light" panose="00000300000000000000" pitchFamily="2" charset="-127"/>
          <a:ea typeface="KoPubWorld돋움체 Light" panose="00000300000000000000" pitchFamily="2" charset="-127"/>
          <a:cs typeface="+mn-cs"/>
        </a:defRPr>
      </a:lvl2pPr>
      <a:lvl3pPr marL="1259929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KoPubWorld돋움체 Light" panose="00000300000000000000" pitchFamily="2" charset="-127"/>
          <a:ea typeface="KoPubWorld돋움체 Light" panose="00000300000000000000" pitchFamily="2" charset="-127"/>
          <a:cs typeface="+mn-cs"/>
        </a:defRPr>
      </a:lvl3pPr>
      <a:lvl4pPr marL="1763900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KoPubWorld돋움체 Light" panose="00000300000000000000" pitchFamily="2" charset="-127"/>
          <a:ea typeface="KoPubWorld돋움체 Light" panose="00000300000000000000" pitchFamily="2" charset="-127"/>
          <a:cs typeface="+mn-cs"/>
        </a:defRPr>
      </a:lvl4pPr>
      <a:lvl5pPr marL="2267872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KoPubWorld돋움체 Light" panose="00000300000000000000" pitchFamily="2" charset="-127"/>
          <a:ea typeface="KoPubWorld돋움체 Light" panose="00000300000000000000" pitchFamily="2" charset="-127"/>
          <a:cs typeface="+mn-cs"/>
        </a:defRPr>
      </a:lvl5pPr>
      <a:lvl6pPr marL="2771844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17" Type="http://schemas.openxmlformats.org/officeDocument/2006/relationships/image" Target="../media/image41.png"/><Relationship Id="rId2" Type="http://schemas.openxmlformats.org/officeDocument/2006/relationships/image" Target="../media/image17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직사각형 27">
            <a:extLst>
              <a:ext uri="{FF2B5EF4-FFF2-40B4-BE49-F238E27FC236}">
                <a16:creationId xmlns:a16="http://schemas.microsoft.com/office/drawing/2014/main" id="{B2162A50-A32F-444A-A947-95B04C3C8838}"/>
              </a:ext>
            </a:extLst>
          </p:cNvPr>
          <p:cNvSpPr/>
          <p:nvPr/>
        </p:nvSpPr>
        <p:spPr>
          <a:xfrm rot="10800000">
            <a:off x="0" y="0"/>
            <a:ext cx="10691813" cy="7559675"/>
          </a:xfrm>
          <a:prstGeom prst="rect">
            <a:avLst/>
          </a:prstGeom>
          <a:blipFill dpi="0" rotWithShape="1">
            <a:blip r:embed="rId2">
              <a:alphaModFix amt="5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00F169D-93E0-4CC0-8094-8EACE289AC71}"/>
              </a:ext>
            </a:extLst>
          </p:cNvPr>
          <p:cNvGrpSpPr/>
          <p:nvPr/>
        </p:nvGrpSpPr>
        <p:grpSpPr>
          <a:xfrm>
            <a:off x="1341040" y="1176915"/>
            <a:ext cx="4103651" cy="4103651"/>
            <a:chOff x="1341040" y="1176915"/>
            <a:chExt cx="4103651" cy="4103651"/>
          </a:xfrm>
        </p:grpSpPr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AA868C03-5AB8-43A2-888E-C9E10E71C062}"/>
                </a:ext>
              </a:extLst>
            </p:cNvPr>
            <p:cNvSpPr/>
            <p:nvPr/>
          </p:nvSpPr>
          <p:spPr>
            <a:xfrm>
              <a:off x="1341040" y="1176915"/>
              <a:ext cx="4103651" cy="4103651"/>
            </a:xfrm>
            <a:prstGeom prst="rect">
              <a:avLst/>
            </a:prstGeom>
            <a:solidFill>
              <a:schemeClr val="bg1"/>
            </a:solidFill>
            <a:ln w="1270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876305-6FCB-4338-8D07-00969227FAC1}"/>
                </a:ext>
              </a:extLst>
            </p:cNvPr>
            <p:cNvSpPr txBox="1"/>
            <p:nvPr/>
          </p:nvSpPr>
          <p:spPr>
            <a:xfrm>
              <a:off x="1776716" y="1631331"/>
              <a:ext cx="3232297" cy="714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ko-KR" altLang="en-US" sz="16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Medium" panose="00000600000000000000" pitchFamily="2" charset="-127"/>
                  <a:ea typeface="KoPubWorld돋움체 Medium" panose="00000600000000000000" pitchFamily="2" charset="-127"/>
                </a:rPr>
                <a:t>선제적 </a:t>
              </a:r>
              <a:r>
                <a:rPr lang="en-US" altLang="ko-KR" sz="16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Medium" panose="00000600000000000000" pitchFamily="2" charset="-127"/>
                  <a:ea typeface="KoPubWorld돋움체 Medium" panose="00000600000000000000" pitchFamily="2" charset="-127"/>
                </a:rPr>
                <a:t>PC </a:t>
              </a:r>
              <a:r>
                <a:rPr lang="ko-KR" altLang="en-US" sz="1600" spc="-15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KoPubWorld돋움체 Medium" panose="00000600000000000000" pitchFamily="2" charset="-127"/>
                  <a:ea typeface="KoPubWorld돋움체 Medium" panose="00000600000000000000" pitchFamily="2" charset="-127"/>
                </a:rPr>
                <a:t>보안강화</a:t>
              </a:r>
              <a:endParaRPr lang="en-US" altLang="ko-KR" sz="16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</a:endParaRPr>
            </a:p>
            <a:p>
              <a:pPr algn="ctr">
                <a:lnSpc>
                  <a:spcPct val="130000"/>
                </a:lnSpc>
              </a:pPr>
              <a:r>
                <a:rPr lang="ko-KR" altLang="en-US" sz="1600" spc="-150" dirty="0">
                  <a:solidFill>
                    <a:srgbClr val="0000FF"/>
                  </a:solidFill>
                  <a:latin typeface="KoPubWorld돋움체 Medium" panose="00000600000000000000" pitchFamily="2" charset="-127"/>
                  <a:ea typeface="KoPubWorld돋움체 Medium" panose="00000600000000000000" pitchFamily="2" charset="-127"/>
                </a:rPr>
                <a:t>차세대 패치관리시스템</a:t>
              </a: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E1AE94FA-0B7A-4A28-931A-4E26B3F4200C}"/>
                </a:ext>
              </a:extLst>
            </p:cNvPr>
            <p:cNvSpPr/>
            <p:nvPr/>
          </p:nvSpPr>
          <p:spPr>
            <a:xfrm>
              <a:off x="1545002" y="2576809"/>
              <a:ext cx="369572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/>
              <a:r>
                <a:rPr lang="en-US" altLang="ko-KR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TA-PRS</a:t>
              </a:r>
              <a:endParaRPr lang="ko-KR" alt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D61D09E-3574-4D14-A951-B7E7B5603C84}"/>
                </a:ext>
              </a:extLst>
            </p:cNvPr>
            <p:cNvSpPr txBox="1"/>
            <p:nvPr/>
          </p:nvSpPr>
          <p:spPr>
            <a:xfrm>
              <a:off x="2669750" y="4667920"/>
              <a:ext cx="14462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㈜아이티스테이션</a:t>
              </a:r>
            </a:p>
          </p:txBody>
        </p:sp>
      </p:grp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A79270FB-B56D-4691-8FA7-84B4A8CAF209}"/>
              </a:ext>
            </a:extLst>
          </p:cNvPr>
          <p:cNvCxnSpPr>
            <a:cxnSpLocks/>
          </p:cNvCxnSpPr>
          <p:nvPr/>
        </p:nvCxnSpPr>
        <p:spPr>
          <a:xfrm>
            <a:off x="3079401" y="2457511"/>
            <a:ext cx="626928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그림 47">
            <a:extLst>
              <a:ext uri="{FF2B5EF4-FFF2-40B4-BE49-F238E27FC236}">
                <a16:creationId xmlns:a16="http://schemas.microsoft.com/office/drawing/2014/main" id="{7F24DC56-0854-49D9-B3A1-74B5C8EBE5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1647" y="3780428"/>
            <a:ext cx="4319139" cy="3779247"/>
          </a:xfrm>
          <a:prstGeom prst="rect">
            <a:avLst/>
          </a:prstGeom>
        </p:spPr>
      </p:pic>
      <p:pic>
        <p:nvPicPr>
          <p:cNvPr id="21" name="Picture 6" descr="영문아이티배경">
            <a:extLst>
              <a:ext uri="{FF2B5EF4-FFF2-40B4-BE49-F238E27FC236}">
                <a16:creationId xmlns:a16="http://schemas.microsoft.com/office/drawing/2014/main" id="{5C776AA0-FC78-4B58-8D5B-43637AD3A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0372" y="4137066"/>
            <a:ext cx="884986" cy="45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9093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2-1 </a:t>
            </a:r>
            <a:r>
              <a:rPr lang="ko-KR" altLang="en-US" dirty="0"/>
              <a:t>경쟁제품 대비 비교우위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946938" y="6464004"/>
            <a:ext cx="6769738" cy="291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95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[ </a:t>
            </a:r>
            <a:r>
              <a:rPr lang="ko-KR" altLang="en-US" sz="1295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국가 및 공공기관에 도입되는 정보보호시스템 중 </a:t>
            </a:r>
            <a:r>
              <a:rPr lang="en-US" altLang="ko-KR" sz="1295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CC</a:t>
            </a:r>
            <a:r>
              <a:rPr lang="ko-KR" altLang="en-US" sz="1295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인증이 필수적인 </a:t>
            </a:r>
            <a:r>
              <a:rPr lang="ko-KR" altLang="en-US" sz="1295" dirty="0" err="1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제품군으로</a:t>
            </a:r>
            <a:r>
              <a:rPr lang="ko-KR" altLang="en-US" sz="1295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 분류되어 있음 </a:t>
            </a:r>
            <a:r>
              <a:rPr lang="en-US" altLang="ko-KR" sz="1295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]</a:t>
            </a:r>
            <a:endParaRPr lang="ko-KR" altLang="en-US" sz="1295" dirty="0">
              <a:solidFill>
                <a:schemeClr val="bg2">
                  <a:lumMod val="25000"/>
                </a:schemeClr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59194" y="1320366"/>
            <a:ext cx="2627356" cy="417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115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차세대 패치관리시스템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88609" y="2524900"/>
            <a:ext cx="4494476" cy="623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727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IT</a:t>
            </a:r>
            <a:r>
              <a:rPr lang="ko-KR" altLang="en-US" sz="1727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보안인증사무국 </a:t>
            </a:r>
            <a:r>
              <a:rPr lang="ko-KR" altLang="en-US" sz="1727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정보보호제품</a:t>
            </a:r>
            <a:endParaRPr lang="en-US" altLang="ko-KR" sz="1727" b="1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algn="ctr"/>
            <a:r>
              <a:rPr lang="en-US" altLang="ko-KR" sz="1727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CC</a:t>
            </a:r>
            <a:r>
              <a:rPr lang="ko-KR" altLang="en-US" sz="1727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인증 </a:t>
            </a:r>
            <a:r>
              <a:rPr lang="en-US" altLang="ko-KR" sz="1727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EAL3</a:t>
            </a:r>
            <a:r>
              <a:rPr lang="ko-KR" altLang="en-US" sz="1727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보안요구사항 완벽 수용</a:t>
            </a:r>
          </a:p>
        </p:txBody>
      </p:sp>
      <p:cxnSp>
        <p:nvCxnSpPr>
          <p:cNvPr id="17" name="직선 연결선 16"/>
          <p:cNvCxnSpPr/>
          <p:nvPr/>
        </p:nvCxnSpPr>
        <p:spPr>
          <a:xfrm>
            <a:off x="3228672" y="2422936"/>
            <a:ext cx="4214350" cy="0"/>
          </a:xfrm>
          <a:prstGeom prst="line">
            <a:avLst/>
          </a:prstGeom>
          <a:ln w="15875">
            <a:solidFill>
              <a:srgbClr val="296B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그룹 27"/>
          <p:cNvGrpSpPr/>
          <p:nvPr/>
        </p:nvGrpSpPr>
        <p:grpSpPr>
          <a:xfrm>
            <a:off x="3903500" y="3714487"/>
            <a:ext cx="2855124" cy="2336779"/>
            <a:chOff x="3943397" y="4433729"/>
            <a:chExt cx="2645282" cy="2165034"/>
          </a:xfrm>
        </p:grpSpPr>
        <p:pic>
          <p:nvPicPr>
            <p:cNvPr id="29" name="그림 2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3397" y="4433729"/>
              <a:ext cx="2645282" cy="2165034"/>
            </a:xfrm>
            <a:prstGeom prst="rect">
              <a:avLst/>
            </a:prstGeom>
            <a:noFill/>
            <a:effectLst/>
          </p:spPr>
        </p:pic>
        <p:sp>
          <p:nvSpPr>
            <p:cNvPr id="30" name="직사각형 29"/>
            <p:cNvSpPr/>
            <p:nvPr/>
          </p:nvSpPr>
          <p:spPr>
            <a:xfrm>
              <a:off x="4705231" y="4880582"/>
              <a:ext cx="1121614" cy="824280"/>
            </a:xfrm>
            <a:prstGeom prst="rect">
              <a:avLst/>
            </a:prstGeom>
            <a:effectLst>
              <a:outerShdw blurRad="50800" dist="63500" dir="16200000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727" dirty="0">
                  <a:solidFill>
                    <a:schemeClr val="bg1"/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유연하고</a:t>
              </a:r>
              <a:endParaRPr lang="en-US" altLang="ko-KR" sz="1727" dirty="0">
                <a:solidFill>
                  <a:schemeClr val="bg1"/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algn="ctr"/>
              <a:r>
                <a:rPr lang="ko-KR" altLang="en-US" sz="1727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신뢰성</a:t>
              </a:r>
              <a:r>
                <a:rPr lang="ko-KR" altLang="en-US" sz="1727" dirty="0">
                  <a:solidFill>
                    <a:schemeClr val="bg1"/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 있는</a:t>
              </a:r>
              <a:endParaRPr lang="en-US" altLang="ko-KR" sz="1727" dirty="0">
                <a:solidFill>
                  <a:schemeClr val="bg1"/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algn="ctr"/>
              <a:r>
                <a:rPr lang="ko-KR" altLang="en-US" sz="1727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패치관리</a:t>
              </a: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5034749" y="5793396"/>
              <a:ext cx="462578" cy="33179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72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02</a:t>
              </a:r>
              <a:endParaRPr lang="ko-KR" altLang="en-US" sz="1727" dirty="0">
                <a:solidFill>
                  <a:schemeClr val="tx1">
                    <a:lumMod val="95000"/>
                    <a:lumOff val="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</p:grpSp>
      <p:grpSp>
        <p:nvGrpSpPr>
          <p:cNvPr id="32" name="그룹 31"/>
          <p:cNvGrpSpPr/>
          <p:nvPr/>
        </p:nvGrpSpPr>
        <p:grpSpPr>
          <a:xfrm>
            <a:off x="6826560" y="3714487"/>
            <a:ext cx="2855124" cy="2336779"/>
            <a:chOff x="6651622" y="4433729"/>
            <a:chExt cx="2645282" cy="2165034"/>
          </a:xfrm>
        </p:grpSpPr>
        <p:pic>
          <p:nvPicPr>
            <p:cNvPr id="33" name="그림 3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622" y="4433729"/>
              <a:ext cx="2645282" cy="2165034"/>
            </a:xfrm>
            <a:prstGeom prst="rect">
              <a:avLst/>
            </a:prstGeom>
            <a:noFill/>
            <a:effectLst/>
          </p:spPr>
        </p:pic>
        <p:grpSp>
          <p:nvGrpSpPr>
            <p:cNvPr id="34" name="그룹 33"/>
            <p:cNvGrpSpPr/>
            <p:nvPr/>
          </p:nvGrpSpPr>
          <p:grpSpPr>
            <a:xfrm>
              <a:off x="7383753" y="5003693"/>
              <a:ext cx="1181022" cy="1130319"/>
              <a:chOff x="7836374" y="5003693"/>
              <a:chExt cx="1181022" cy="1130319"/>
            </a:xfrm>
          </p:grpSpPr>
          <p:sp>
            <p:nvSpPr>
              <p:cNvPr id="35" name="직사각형 34"/>
              <p:cNvSpPr/>
              <p:nvPr/>
            </p:nvSpPr>
            <p:spPr>
              <a:xfrm>
                <a:off x="7836374" y="5003693"/>
                <a:ext cx="1181022" cy="578036"/>
              </a:xfrm>
              <a:prstGeom prst="rect">
                <a:avLst/>
              </a:prstGeom>
              <a:effectLst>
                <a:outerShdw blurRad="50800" dist="635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1727" dirty="0">
                    <a:solidFill>
                      <a:schemeClr val="bg1"/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PC</a:t>
                </a:r>
                <a:r>
                  <a:rPr lang="ko-KR" altLang="en-US" sz="1727" dirty="0">
                    <a:solidFill>
                      <a:schemeClr val="bg1"/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취약점</a:t>
                </a:r>
                <a:endParaRPr lang="en-US" altLang="ko-KR" sz="1727" dirty="0">
                  <a:solidFill>
                    <a:schemeClr val="bg1"/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  <a:p>
                <a:pPr algn="ctr"/>
                <a:r>
                  <a:rPr lang="ko-KR" altLang="en-US" sz="1727" dirty="0">
                    <a:solidFill>
                      <a:schemeClr val="bg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점검 및 제거</a:t>
                </a:r>
              </a:p>
            </p:txBody>
          </p:sp>
          <p:sp>
            <p:nvSpPr>
              <p:cNvPr id="36" name="직사각형 35"/>
              <p:cNvSpPr/>
              <p:nvPr/>
            </p:nvSpPr>
            <p:spPr>
              <a:xfrm>
                <a:off x="8197009" y="5802221"/>
                <a:ext cx="462578" cy="331791"/>
              </a:xfrm>
              <a:prstGeom prst="rect">
                <a:avLst/>
              </a:prstGeom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727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03</a:t>
                </a:r>
                <a:endParaRPr lang="ko-KR" altLang="en-US" sz="172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</p:grpSp>
      </p:grpSp>
      <p:grpSp>
        <p:nvGrpSpPr>
          <p:cNvPr id="37" name="그룹 36"/>
          <p:cNvGrpSpPr/>
          <p:nvPr/>
        </p:nvGrpSpPr>
        <p:grpSpPr>
          <a:xfrm>
            <a:off x="980440" y="3714487"/>
            <a:ext cx="2855124" cy="2336779"/>
            <a:chOff x="781137" y="4433729"/>
            <a:chExt cx="2645282" cy="2165034"/>
          </a:xfrm>
        </p:grpSpPr>
        <p:pic>
          <p:nvPicPr>
            <p:cNvPr id="38" name="그림 3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137" y="4433729"/>
              <a:ext cx="2645282" cy="2165034"/>
            </a:xfrm>
            <a:prstGeom prst="rect">
              <a:avLst/>
            </a:prstGeom>
            <a:noFill/>
            <a:effectLst/>
          </p:spPr>
        </p:pic>
        <p:sp>
          <p:nvSpPr>
            <p:cNvPr id="39" name="직사각형 38"/>
            <p:cNvSpPr/>
            <p:nvPr/>
          </p:nvSpPr>
          <p:spPr>
            <a:xfrm>
              <a:off x="1441741" y="5003693"/>
              <a:ext cx="1324074" cy="578035"/>
            </a:xfrm>
            <a:prstGeom prst="rect">
              <a:avLst/>
            </a:prstGeom>
            <a:effectLst>
              <a:outerShdw blurRad="50800" dist="63500" dir="16200000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ko-KR" altLang="en-US" sz="1727" spc="-162" dirty="0">
                  <a:solidFill>
                    <a:schemeClr val="bg1"/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탁월한</a:t>
              </a:r>
              <a:endParaRPr lang="en-US" altLang="ko-KR" sz="1727" spc="-162" dirty="0">
                <a:solidFill>
                  <a:schemeClr val="bg1"/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algn="ctr"/>
              <a:r>
                <a:rPr lang="ko-KR" altLang="en-US" sz="1727" spc="-162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무결성</a:t>
              </a:r>
              <a:r>
                <a:rPr lang="ko-KR" altLang="en-US" sz="1727" spc="-162" dirty="0">
                  <a:solidFill>
                    <a:schemeClr val="bg1"/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과 </a:t>
              </a:r>
              <a:r>
                <a:rPr lang="ko-KR" altLang="en-US" sz="1727" spc="-162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기밀성</a:t>
              </a:r>
            </a:p>
          </p:txBody>
        </p:sp>
        <p:sp>
          <p:nvSpPr>
            <p:cNvPr id="40" name="직사각형 39"/>
            <p:cNvSpPr/>
            <p:nvPr/>
          </p:nvSpPr>
          <p:spPr>
            <a:xfrm>
              <a:off x="1872489" y="5793396"/>
              <a:ext cx="462578" cy="331791"/>
            </a:xfrm>
            <a:prstGeom prst="rect">
              <a:avLst/>
            </a:prstGeom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727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01</a:t>
              </a:r>
              <a:endParaRPr lang="ko-KR" altLang="en-US" sz="1727" dirty="0">
                <a:solidFill>
                  <a:schemeClr val="tx1">
                    <a:lumMod val="95000"/>
                    <a:lumOff val="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766033" y="1655195"/>
            <a:ext cx="32512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0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TA-PRS V2.1</a:t>
            </a:r>
            <a:endParaRPr lang="ko-KR" altLang="en-US" sz="4000" dirty="0">
              <a:solidFill>
                <a:schemeClr val="bg2">
                  <a:lumMod val="25000"/>
                </a:schemeClr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cxnSp>
        <p:nvCxnSpPr>
          <p:cNvPr id="45" name="직선 연결선 44"/>
          <p:cNvCxnSpPr/>
          <p:nvPr/>
        </p:nvCxnSpPr>
        <p:spPr>
          <a:xfrm>
            <a:off x="3228672" y="3257798"/>
            <a:ext cx="4214350" cy="0"/>
          </a:xfrm>
          <a:prstGeom prst="line">
            <a:avLst/>
          </a:prstGeom>
          <a:ln w="15875">
            <a:solidFill>
              <a:srgbClr val="296BC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8A7E6FD1-772C-42EA-B8EE-A8FABD6A3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5604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2-1 </a:t>
            </a:r>
            <a:r>
              <a:rPr lang="ko-KR" altLang="en-US" dirty="0"/>
              <a:t>경쟁제품 대비 비교우위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26817" y="1413220"/>
            <a:ext cx="2486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296BCD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패치 전문기업의 패치관리시스템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6845" y="1797397"/>
            <a:ext cx="8199751" cy="394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5326" indent="-195326">
              <a:lnSpc>
                <a:spcPct val="150000"/>
              </a:lnSpc>
              <a:buBlip>
                <a:blip r:embed="rId2"/>
              </a:buBlip>
            </a:pP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17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년간 국내외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1000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여 고객사의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PMS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기술지원을 통해 축적한 경험을 반영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한 차세대 시스템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95326" indent="-195326">
              <a:lnSpc>
                <a:spcPct val="150000"/>
              </a:lnSpc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운영체제와 독립적인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SW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배포 및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패치엔진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기술력 보유로 다양하고 유연한 패치 및 배포를 지원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95326" indent="-195326"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        (MS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사에서 제공하는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WSUS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를 사용하지 않아 타제품 지원에 제약이 없음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)</a:t>
            </a:r>
          </a:p>
          <a:p>
            <a:pPr marL="195326" indent="-195326">
              <a:lnSpc>
                <a:spcPct val="150000"/>
              </a:lnSpc>
              <a:buBlip>
                <a:blip r:embed="rId2"/>
              </a:buBlip>
            </a:pP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SW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패치와 배포를 하는 기본 플랫폼으로 개발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PC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에 설치하는 대부분의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SW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관리를 지원하는 유연함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95326" indent="-195326">
              <a:lnSpc>
                <a:spcPct val="150000"/>
              </a:lnSpc>
              <a:buBlip>
                <a:blip r:embed="rId2"/>
              </a:buBlip>
            </a:pP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MS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운영체제 및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Office Application,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백신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(V3,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알약 등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),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한컴오피스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Acrobat Reader, Acrobat, Flash Player, Shockwave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등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패치지원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(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고객이 요구하는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제품군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추가지원가능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)</a:t>
            </a:r>
          </a:p>
          <a:p>
            <a:pPr marL="195326" indent="-195326">
              <a:lnSpc>
                <a:spcPct val="150000"/>
              </a:lnSpc>
              <a:buBlip>
                <a:blip r:embed="rId2"/>
              </a:buBlip>
            </a:pP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보안성을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강화한 패치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(SW)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배포에 대한 특허 보유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95326" indent="-195326">
              <a:lnSpc>
                <a:spcPct val="150000"/>
              </a:lnSpc>
            </a:pP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      (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특허 제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10-1336066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호 보안강화를 위한 소프트웨어배포관리장치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)</a:t>
            </a:r>
          </a:p>
          <a:p>
            <a:pPr marL="195326" indent="-195326">
              <a:lnSpc>
                <a:spcPct val="150000"/>
              </a:lnSpc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패치전문팀을 연구소 내에 운영하여 전문적인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패치서비스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(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상세한 패치정보포함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)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를 제공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95326" indent="-195326">
              <a:lnSpc>
                <a:spcPct val="150000"/>
              </a:lnSpc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지원하는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SW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별 전문적인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패치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DB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를 구축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하여 양질의 패치 서비스를 제공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95326" indent="-195326">
              <a:lnSpc>
                <a:spcPct val="150000"/>
              </a:lnSpc>
              <a:buBlip>
                <a:blip r:embed="rId2"/>
              </a:buBlip>
            </a:pP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공인인증서 및 지문인식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을 통한 패치 및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파일배포로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강력한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보안성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유지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95326" indent="-195326">
              <a:lnSpc>
                <a:spcPct val="150000"/>
              </a:lnSpc>
              <a:buBlip>
                <a:blip r:embed="rId2"/>
              </a:buBlip>
            </a:pP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NAT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환경을 완벽하게 지원하며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SW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자산관리기능과 별도로 불법폰트관리 기능 제공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95326" indent="-195326">
              <a:lnSpc>
                <a:spcPct val="150000"/>
              </a:lnSpc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공지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(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차단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)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기능을 이용한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PC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사용자 정보의 실시간 수집 및 인사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DB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연동기능 지원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(Windows /Mac)</a:t>
            </a:r>
          </a:p>
          <a:p>
            <a:pPr marL="195326" indent="-195326">
              <a:lnSpc>
                <a:spcPct val="150000"/>
              </a:lnSpc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정부기관배포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PC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보안준수점검도구 내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PC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지키미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기능 지원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(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옵션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)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1136023" y="1438996"/>
            <a:ext cx="78668" cy="256225"/>
          </a:xfrm>
          <a:prstGeom prst="rect">
            <a:avLst/>
          </a:prstGeom>
          <a:solidFill>
            <a:srgbClr val="296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0B61AC4-ABD1-4928-B789-B50327776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16903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2-2 </a:t>
            </a:r>
            <a:r>
              <a:rPr lang="ko-KR" altLang="en-US" dirty="0"/>
              <a:t>특장점</a:t>
            </a:r>
          </a:p>
        </p:txBody>
      </p: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2186E7D9-E337-4B95-9DD5-E51A83C5D7B6}"/>
              </a:ext>
            </a:extLst>
          </p:cNvPr>
          <p:cNvGrpSpPr/>
          <p:nvPr/>
        </p:nvGrpSpPr>
        <p:grpSpPr>
          <a:xfrm>
            <a:off x="756876" y="1914670"/>
            <a:ext cx="9178059" cy="4821931"/>
            <a:chOff x="751194" y="1781320"/>
            <a:chExt cx="9178059" cy="4821931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BE84A12-865E-4342-97F1-91922E3A718E}"/>
                </a:ext>
              </a:extLst>
            </p:cNvPr>
            <p:cNvSpPr txBox="1"/>
            <p:nvPr/>
          </p:nvSpPr>
          <p:spPr>
            <a:xfrm>
              <a:off x="6858654" y="3949409"/>
              <a:ext cx="5437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600" dirty="0">
                  <a:solidFill>
                    <a:srgbClr val="21252F"/>
                  </a:solidFill>
                  <a:latin typeface="+mj-ea"/>
                  <a:ea typeface="+mj-ea"/>
                </a:rPr>
                <a:t>인증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91F87C6-99E5-43AA-B6FA-705883D4D0CA}"/>
                </a:ext>
              </a:extLst>
            </p:cNvPr>
            <p:cNvSpPr txBox="1"/>
            <p:nvPr/>
          </p:nvSpPr>
          <p:spPr>
            <a:xfrm>
              <a:off x="6858653" y="4358447"/>
              <a:ext cx="2524240" cy="646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2523" indent="-92523"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정보보호제품 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CC EAL3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인증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92523" indent="-92523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GS(</a:t>
              </a:r>
              <a:r>
                <a:rPr lang="ko-KR" altLang="en-US" sz="1200" dirty="0" err="1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굿소트프웨어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 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)1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등급 인증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92523" indent="-92523"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중소기업청 성능 인증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(EPC)</a:t>
              </a:r>
              <a:endPara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3799A4E-3707-402F-A35C-D0E504C22276}"/>
                </a:ext>
              </a:extLst>
            </p:cNvPr>
            <p:cNvSpPr txBox="1"/>
            <p:nvPr/>
          </p:nvSpPr>
          <p:spPr>
            <a:xfrm>
              <a:off x="6381022" y="1781494"/>
              <a:ext cx="13211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600" dirty="0">
                  <a:solidFill>
                    <a:schemeClr val="accent2"/>
                  </a:solidFill>
                  <a:latin typeface="+mj-ea"/>
                  <a:ea typeface="+mj-ea"/>
                </a:rPr>
                <a:t>뛰어난 편리성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65BB174F-545C-4105-82F5-03EA46C6D5AE}"/>
                </a:ext>
              </a:extLst>
            </p:cNvPr>
            <p:cNvSpPr txBox="1"/>
            <p:nvPr/>
          </p:nvSpPr>
          <p:spPr>
            <a:xfrm>
              <a:off x="6381022" y="2136131"/>
              <a:ext cx="354823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2523" indent="-92523"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에이전트 자동 설치 및 관리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  <a:p>
              <a:pPr marL="92523" indent="-92523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Mac OS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지원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  <a:p>
              <a:pPr marL="92523" indent="-92523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H/W, S/W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일체형으로 관리의 편리성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+mn-ea"/>
              </a:endParaRPr>
            </a:p>
            <a:p>
              <a:pPr marL="92523" indent="-92523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OS</a:t>
              </a:r>
              <a:r>
                <a:rPr lang="ko-KR" altLang="en-US" sz="1200" dirty="0" err="1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버전별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 국문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/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영문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/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일문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/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중문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(</a:t>
              </a:r>
              <a:r>
                <a:rPr lang="ko-KR" altLang="en-US" sz="1200" dirty="0" err="1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간체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/</a:t>
              </a:r>
              <a:r>
                <a:rPr lang="ko-KR" altLang="en-US" sz="1200" dirty="0" err="1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번체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)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+mn-ea"/>
                </a:rPr>
                <a:t> 패치 지원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3B2261B-4CAD-4345-A266-3EBE8AFA529D}"/>
                </a:ext>
              </a:extLst>
            </p:cNvPr>
            <p:cNvSpPr txBox="1"/>
            <p:nvPr/>
          </p:nvSpPr>
          <p:spPr>
            <a:xfrm>
              <a:off x="1109663" y="1781320"/>
              <a:ext cx="13211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ko-KR" altLang="en-US" sz="1600" dirty="0">
                  <a:solidFill>
                    <a:schemeClr val="accent1"/>
                  </a:solidFill>
                  <a:latin typeface="+mj-ea"/>
                  <a:ea typeface="+mj-ea"/>
                </a:rPr>
                <a:t>강력한 보안성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A794F57-FF92-4145-BBB9-E7E3CBF81B29}"/>
                </a:ext>
              </a:extLst>
            </p:cNvPr>
            <p:cNvSpPr txBox="1"/>
            <p:nvPr/>
          </p:nvSpPr>
          <p:spPr>
            <a:xfrm>
              <a:off x="1109663" y="2135957"/>
              <a:ext cx="313418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2523" indent="-92523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BIO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인증 및 디지털 서명에 의한 부인방지 및 기밀 보장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92523" indent="-92523"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에이전트와 서버 간의 암호화 통신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92523" indent="-92523"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정책 파일에 대한 해시 값 적용으로 무결성 보장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92523" indent="-92523"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보안강화를 위한 소프트웨어 배포 관리 장치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E13A393-D6AB-4D9C-BA0A-0C6B3B7F39CD}"/>
                </a:ext>
              </a:extLst>
            </p:cNvPr>
            <p:cNvSpPr txBox="1"/>
            <p:nvPr/>
          </p:nvSpPr>
          <p:spPr>
            <a:xfrm>
              <a:off x="751194" y="3872612"/>
              <a:ext cx="7232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ko-KR" altLang="en-US" sz="1600" dirty="0">
                  <a:solidFill>
                    <a:srgbClr val="21252F"/>
                  </a:solidFill>
                  <a:latin typeface="+mj-ea"/>
                  <a:ea typeface="+mj-ea"/>
                </a:rPr>
                <a:t>신뢰성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B13B060D-7330-4211-B592-85CAB69AC872}"/>
                </a:ext>
              </a:extLst>
            </p:cNvPr>
            <p:cNvSpPr txBox="1"/>
            <p:nvPr/>
          </p:nvSpPr>
          <p:spPr>
            <a:xfrm>
              <a:off x="751194" y="4227250"/>
              <a:ext cx="33595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92523" indent="-92523"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패치 랩에 의한 검증된 패치 배포 정책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92523" indent="-92523"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네트워크 및 관리 서버에 대한 부하 분산 관리 기능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12098EA9-E921-4B6F-AD76-5DC1F41AA3B9}"/>
                </a:ext>
              </a:extLst>
            </p:cNvPr>
            <p:cNvSpPr txBox="1"/>
            <p:nvPr/>
          </p:nvSpPr>
          <p:spPr>
            <a:xfrm>
              <a:off x="4892069" y="5437190"/>
              <a:ext cx="720207" cy="391326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ko-KR" altLang="en-US" sz="1600" dirty="0">
                  <a:solidFill>
                    <a:schemeClr val="accent2"/>
                  </a:solidFill>
                  <a:latin typeface="+mj-ea"/>
                  <a:ea typeface="+mj-ea"/>
                </a:rPr>
                <a:t>안전성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19A4A427-3A87-4F35-AEEF-A48058FCD23A}"/>
                </a:ext>
              </a:extLst>
            </p:cNvPr>
            <p:cNvSpPr txBox="1"/>
            <p:nvPr/>
          </p:nvSpPr>
          <p:spPr>
            <a:xfrm>
              <a:off x="4892069" y="5873376"/>
              <a:ext cx="3943741" cy="729875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marL="92523" indent="-92523"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지문 정보 및 디지털 서명에 의한 배포파일 작성 및 정책 설정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92523" indent="-92523"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배포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,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차단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,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관리 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Console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의 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3Tier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구조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92523" indent="-92523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2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채널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/2way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인증 및 암호화</a:t>
              </a: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8D394C5B-CA64-4644-A081-6F3B4DD6AC6B}"/>
                </a:ext>
              </a:extLst>
            </p:cNvPr>
            <p:cNvGrpSpPr/>
            <p:nvPr/>
          </p:nvGrpSpPr>
          <p:grpSpPr>
            <a:xfrm>
              <a:off x="3927949" y="2533903"/>
              <a:ext cx="2749076" cy="2691172"/>
              <a:chOff x="3496809" y="2111844"/>
              <a:chExt cx="3611356" cy="3535290"/>
            </a:xfrm>
          </p:grpSpPr>
          <p:grpSp>
            <p:nvGrpSpPr>
              <p:cNvPr id="76" name="그룹 75">
                <a:extLst>
                  <a:ext uri="{FF2B5EF4-FFF2-40B4-BE49-F238E27FC236}">
                    <a16:creationId xmlns:a16="http://schemas.microsoft.com/office/drawing/2014/main" id="{96209FE4-E186-436E-9FD5-0BEF55FF52C5}"/>
                  </a:ext>
                </a:extLst>
              </p:cNvPr>
              <p:cNvGrpSpPr/>
              <p:nvPr/>
            </p:nvGrpSpPr>
            <p:grpSpPr>
              <a:xfrm>
                <a:off x="3496809" y="2111844"/>
                <a:ext cx="3611356" cy="3535290"/>
                <a:chOff x="3140718" y="2032848"/>
                <a:chExt cx="4410377" cy="4317484"/>
              </a:xfrm>
            </p:grpSpPr>
            <p:sp>
              <p:nvSpPr>
                <p:cNvPr id="77" name="자유형: 도형 76">
                  <a:extLst>
                    <a:ext uri="{FF2B5EF4-FFF2-40B4-BE49-F238E27FC236}">
                      <a16:creationId xmlns:a16="http://schemas.microsoft.com/office/drawing/2014/main" id="{2EE2AD17-9FE7-49AD-BE1B-93654AFDC9CE}"/>
                    </a:ext>
                  </a:extLst>
                </p:cNvPr>
                <p:cNvSpPr/>
                <p:nvPr/>
              </p:nvSpPr>
              <p:spPr>
                <a:xfrm>
                  <a:off x="5046339" y="3881812"/>
                  <a:ext cx="299569" cy="314864"/>
                </a:xfrm>
                <a:custGeom>
                  <a:avLst/>
                  <a:gdLst>
                    <a:gd name="connsiteX0" fmla="*/ 4820 w 299569"/>
                    <a:gd name="connsiteY0" fmla="*/ 0 h 314864"/>
                    <a:gd name="connsiteX1" fmla="*/ 82869 w 299569"/>
                    <a:gd name="connsiteY1" fmla="*/ 20068 h 314864"/>
                    <a:gd name="connsiteX2" fmla="*/ 197932 w 299569"/>
                    <a:gd name="connsiteY2" fmla="*/ 62182 h 314864"/>
                    <a:gd name="connsiteX3" fmla="*/ 299569 w 299569"/>
                    <a:gd name="connsiteY3" fmla="*/ 111143 h 314864"/>
                    <a:gd name="connsiteX4" fmla="*/ 291729 w 299569"/>
                    <a:gd name="connsiteY4" fmla="*/ 114919 h 314864"/>
                    <a:gd name="connsiteX5" fmla="*/ 92058 w 299569"/>
                    <a:gd name="connsiteY5" fmla="*/ 249746 h 314864"/>
                    <a:gd name="connsiteX6" fmla="*/ 20411 w 299569"/>
                    <a:gd name="connsiteY6" fmla="*/ 314864 h 314864"/>
                    <a:gd name="connsiteX7" fmla="*/ 6466 w 299569"/>
                    <a:gd name="connsiteY7" fmla="*/ 223491 h 314864"/>
                    <a:gd name="connsiteX8" fmla="*/ 0 w 299569"/>
                    <a:gd name="connsiteY8" fmla="*/ 95443 h 314864"/>
                    <a:gd name="connsiteX9" fmla="*/ 4820 w 299569"/>
                    <a:gd name="connsiteY9" fmla="*/ 0 h 3148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9569" h="314864">
                      <a:moveTo>
                        <a:pt x="4820" y="0"/>
                      </a:moveTo>
                      <a:lnTo>
                        <a:pt x="82869" y="20068"/>
                      </a:lnTo>
                      <a:cubicBezTo>
                        <a:pt x="122085" y="32266"/>
                        <a:pt x="160474" y="46339"/>
                        <a:pt x="197932" y="62182"/>
                      </a:cubicBezTo>
                      <a:lnTo>
                        <a:pt x="299569" y="111143"/>
                      </a:lnTo>
                      <a:lnTo>
                        <a:pt x="291729" y="114919"/>
                      </a:lnTo>
                      <a:cubicBezTo>
                        <a:pt x="220748" y="153479"/>
                        <a:pt x="153911" y="198701"/>
                        <a:pt x="92058" y="249746"/>
                      </a:cubicBezTo>
                      <a:lnTo>
                        <a:pt x="20411" y="314864"/>
                      </a:lnTo>
                      <a:lnTo>
                        <a:pt x="6466" y="223491"/>
                      </a:lnTo>
                      <a:cubicBezTo>
                        <a:pt x="2191" y="181390"/>
                        <a:pt x="0" y="138672"/>
                        <a:pt x="0" y="95443"/>
                      </a:cubicBezTo>
                      <a:lnTo>
                        <a:pt x="482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78" name="자유형: 도형 77">
                  <a:extLst>
                    <a:ext uri="{FF2B5EF4-FFF2-40B4-BE49-F238E27FC236}">
                      <a16:creationId xmlns:a16="http://schemas.microsoft.com/office/drawing/2014/main" id="{E2338BD8-7E16-4659-9877-AAA9D8A94033}"/>
                    </a:ext>
                  </a:extLst>
                </p:cNvPr>
                <p:cNvSpPr/>
                <p:nvPr/>
              </p:nvSpPr>
              <p:spPr>
                <a:xfrm>
                  <a:off x="5345908" y="3881812"/>
                  <a:ext cx="299567" cy="314863"/>
                </a:xfrm>
                <a:custGeom>
                  <a:avLst/>
                  <a:gdLst>
                    <a:gd name="connsiteX0" fmla="*/ 294748 w 299567"/>
                    <a:gd name="connsiteY0" fmla="*/ 0 h 314863"/>
                    <a:gd name="connsiteX1" fmla="*/ 299567 w 299567"/>
                    <a:gd name="connsiteY1" fmla="*/ 95443 h 314863"/>
                    <a:gd name="connsiteX2" fmla="*/ 293101 w 299567"/>
                    <a:gd name="connsiteY2" fmla="*/ 223491 h 314863"/>
                    <a:gd name="connsiteX3" fmla="*/ 279156 w 299567"/>
                    <a:gd name="connsiteY3" fmla="*/ 314863 h 314863"/>
                    <a:gd name="connsiteX4" fmla="*/ 207510 w 299567"/>
                    <a:gd name="connsiteY4" fmla="*/ 249746 h 314863"/>
                    <a:gd name="connsiteX5" fmla="*/ 7839 w 299567"/>
                    <a:gd name="connsiteY5" fmla="*/ 114919 h 314863"/>
                    <a:gd name="connsiteX6" fmla="*/ 0 w 299567"/>
                    <a:gd name="connsiteY6" fmla="*/ 111143 h 314863"/>
                    <a:gd name="connsiteX7" fmla="*/ 101636 w 299567"/>
                    <a:gd name="connsiteY7" fmla="*/ 62182 h 314863"/>
                    <a:gd name="connsiteX8" fmla="*/ 216699 w 299567"/>
                    <a:gd name="connsiteY8" fmla="*/ 20068 h 314863"/>
                    <a:gd name="connsiteX9" fmla="*/ 294748 w 299567"/>
                    <a:gd name="connsiteY9" fmla="*/ 0 h 314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99567" h="314863">
                      <a:moveTo>
                        <a:pt x="294748" y="0"/>
                      </a:moveTo>
                      <a:lnTo>
                        <a:pt x="299567" y="95443"/>
                      </a:lnTo>
                      <a:cubicBezTo>
                        <a:pt x="299567" y="138672"/>
                        <a:pt x="297377" y="181390"/>
                        <a:pt x="293101" y="223491"/>
                      </a:cubicBezTo>
                      <a:lnTo>
                        <a:pt x="279156" y="314863"/>
                      </a:lnTo>
                      <a:lnTo>
                        <a:pt x="207510" y="249746"/>
                      </a:lnTo>
                      <a:cubicBezTo>
                        <a:pt x="145657" y="198701"/>
                        <a:pt x="78820" y="153479"/>
                        <a:pt x="7839" y="114919"/>
                      </a:cubicBezTo>
                      <a:lnTo>
                        <a:pt x="0" y="111143"/>
                      </a:lnTo>
                      <a:lnTo>
                        <a:pt x="101636" y="62182"/>
                      </a:lnTo>
                      <a:cubicBezTo>
                        <a:pt x="139094" y="46339"/>
                        <a:pt x="177484" y="32266"/>
                        <a:pt x="216699" y="20068"/>
                      </a:cubicBezTo>
                      <a:lnTo>
                        <a:pt x="294748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79" name="자유형: 도형 78">
                  <a:extLst>
                    <a:ext uri="{FF2B5EF4-FFF2-40B4-BE49-F238E27FC236}">
                      <a16:creationId xmlns:a16="http://schemas.microsoft.com/office/drawing/2014/main" id="{15672EF4-E327-4E08-989C-32846BDDC126}"/>
                    </a:ext>
                  </a:extLst>
                </p:cNvPr>
                <p:cNvSpPr/>
                <p:nvPr/>
              </p:nvSpPr>
              <p:spPr>
                <a:xfrm>
                  <a:off x="5518332" y="4196675"/>
                  <a:ext cx="304481" cy="327692"/>
                </a:xfrm>
                <a:custGeom>
                  <a:avLst/>
                  <a:gdLst>
                    <a:gd name="connsiteX0" fmla="*/ 106732 w 304481"/>
                    <a:gd name="connsiteY0" fmla="*/ 0 h 327692"/>
                    <a:gd name="connsiteX1" fmla="*/ 124022 w 304481"/>
                    <a:gd name="connsiteY1" fmla="*/ 15714 h 327692"/>
                    <a:gd name="connsiteX2" fmla="*/ 276948 w 304481"/>
                    <a:gd name="connsiteY2" fmla="*/ 201063 h 327692"/>
                    <a:gd name="connsiteX3" fmla="*/ 304481 w 304481"/>
                    <a:gd name="connsiteY3" fmla="*/ 246383 h 327692"/>
                    <a:gd name="connsiteX4" fmla="*/ 199995 w 304481"/>
                    <a:gd name="connsiteY4" fmla="*/ 284626 h 327692"/>
                    <a:gd name="connsiteX5" fmla="*/ 79974 w 304481"/>
                    <a:gd name="connsiteY5" fmla="*/ 315486 h 327692"/>
                    <a:gd name="connsiteX6" fmla="*/ 0 w 304481"/>
                    <a:gd name="connsiteY6" fmla="*/ 327692 h 327692"/>
                    <a:gd name="connsiteX7" fmla="*/ 28725 w 304481"/>
                    <a:gd name="connsiteY7" fmla="*/ 268062 h 327692"/>
                    <a:gd name="connsiteX8" fmla="*/ 101699 w 304481"/>
                    <a:gd name="connsiteY8" fmla="*/ 32978 h 327692"/>
                    <a:gd name="connsiteX9" fmla="*/ 106732 w 304481"/>
                    <a:gd name="connsiteY9" fmla="*/ 0 h 327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4481" h="327692">
                      <a:moveTo>
                        <a:pt x="106732" y="0"/>
                      </a:moveTo>
                      <a:lnTo>
                        <a:pt x="124022" y="15714"/>
                      </a:lnTo>
                      <a:cubicBezTo>
                        <a:pt x="180681" y="72373"/>
                        <a:pt x="231936" y="134436"/>
                        <a:pt x="276948" y="201063"/>
                      </a:cubicBezTo>
                      <a:lnTo>
                        <a:pt x="304481" y="246383"/>
                      </a:lnTo>
                      <a:lnTo>
                        <a:pt x="199995" y="284626"/>
                      </a:lnTo>
                      <a:cubicBezTo>
                        <a:pt x="160779" y="296823"/>
                        <a:pt x="120737" y="307145"/>
                        <a:pt x="79974" y="315486"/>
                      </a:cubicBezTo>
                      <a:lnTo>
                        <a:pt x="0" y="327692"/>
                      </a:lnTo>
                      <a:lnTo>
                        <a:pt x="28725" y="268062"/>
                      </a:lnTo>
                      <a:cubicBezTo>
                        <a:pt x="60412" y="193146"/>
                        <a:pt x="85017" y="114505"/>
                        <a:pt x="101699" y="32978"/>
                      </a:cubicBezTo>
                      <a:lnTo>
                        <a:pt x="106732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80" name="자유형: 도형 79">
                  <a:extLst>
                    <a:ext uri="{FF2B5EF4-FFF2-40B4-BE49-F238E27FC236}">
                      <a16:creationId xmlns:a16="http://schemas.microsoft.com/office/drawing/2014/main" id="{D70C77B4-AB04-4112-A415-13ABD69D9FD8}"/>
                    </a:ext>
                  </a:extLst>
                </p:cNvPr>
                <p:cNvSpPr/>
                <p:nvPr/>
              </p:nvSpPr>
              <p:spPr>
                <a:xfrm>
                  <a:off x="4869001" y="4196676"/>
                  <a:ext cx="304480" cy="327690"/>
                </a:xfrm>
                <a:custGeom>
                  <a:avLst/>
                  <a:gdLst>
                    <a:gd name="connsiteX0" fmla="*/ 197748 w 304480"/>
                    <a:gd name="connsiteY0" fmla="*/ 0 h 327690"/>
                    <a:gd name="connsiteX1" fmla="*/ 202781 w 304480"/>
                    <a:gd name="connsiteY1" fmla="*/ 32977 h 327690"/>
                    <a:gd name="connsiteX2" fmla="*/ 275755 w 304480"/>
                    <a:gd name="connsiteY2" fmla="*/ 268061 h 327690"/>
                    <a:gd name="connsiteX3" fmla="*/ 304480 w 304480"/>
                    <a:gd name="connsiteY3" fmla="*/ 327690 h 327690"/>
                    <a:gd name="connsiteX4" fmla="*/ 224508 w 304480"/>
                    <a:gd name="connsiteY4" fmla="*/ 315485 h 327690"/>
                    <a:gd name="connsiteX5" fmla="*/ 104487 w 304480"/>
                    <a:gd name="connsiteY5" fmla="*/ 284625 h 327690"/>
                    <a:gd name="connsiteX6" fmla="*/ 0 w 304480"/>
                    <a:gd name="connsiteY6" fmla="*/ 246382 h 327690"/>
                    <a:gd name="connsiteX7" fmla="*/ 27533 w 304480"/>
                    <a:gd name="connsiteY7" fmla="*/ 201062 h 327690"/>
                    <a:gd name="connsiteX8" fmla="*/ 180459 w 304480"/>
                    <a:gd name="connsiteY8" fmla="*/ 15713 h 327690"/>
                    <a:gd name="connsiteX9" fmla="*/ 197748 w 304480"/>
                    <a:gd name="connsiteY9" fmla="*/ 0 h 3276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4480" h="327690">
                      <a:moveTo>
                        <a:pt x="197748" y="0"/>
                      </a:moveTo>
                      <a:lnTo>
                        <a:pt x="202781" y="32977"/>
                      </a:lnTo>
                      <a:cubicBezTo>
                        <a:pt x="219464" y="114504"/>
                        <a:pt x="244068" y="193145"/>
                        <a:pt x="275755" y="268061"/>
                      </a:cubicBezTo>
                      <a:lnTo>
                        <a:pt x="304480" y="327690"/>
                      </a:lnTo>
                      <a:lnTo>
                        <a:pt x="224508" y="315485"/>
                      </a:lnTo>
                      <a:cubicBezTo>
                        <a:pt x="183745" y="307144"/>
                        <a:pt x="143703" y="296822"/>
                        <a:pt x="104487" y="284625"/>
                      </a:cubicBezTo>
                      <a:lnTo>
                        <a:pt x="0" y="246382"/>
                      </a:lnTo>
                      <a:lnTo>
                        <a:pt x="27533" y="201062"/>
                      </a:lnTo>
                      <a:cubicBezTo>
                        <a:pt x="72545" y="134435"/>
                        <a:pt x="123800" y="72372"/>
                        <a:pt x="180459" y="15713"/>
                      </a:cubicBezTo>
                      <a:lnTo>
                        <a:pt x="197748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81" name="자유형: 도형 80">
                  <a:extLst>
                    <a:ext uri="{FF2B5EF4-FFF2-40B4-BE49-F238E27FC236}">
                      <a16:creationId xmlns:a16="http://schemas.microsoft.com/office/drawing/2014/main" id="{781F694F-AABB-4E32-934F-0F026E401679}"/>
                    </a:ext>
                  </a:extLst>
                </p:cNvPr>
                <p:cNvSpPr/>
                <p:nvPr/>
              </p:nvSpPr>
              <p:spPr>
                <a:xfrm>
                  <a:off x="5173481" y="4524366"/>
                  <a:ext cx="344850" cy="264467"/>
                </a:xfrm>
                <a:custGeom>
                  <a:avLst/>
                  <a:gdLst>
                    <a:gd name="connsiteX0" fmla="*/ 0 w 344850"/>
                    <a:gd name="connsiteY0" fmla="*/ 0 h 264467"/>
                    <a:gd name="connsiteX1" fmla="*/ 44378 w 344850"/>
                    <a:gd name="connsiteY1" fmla="*/ 6773 h 264467"/>
                    <a:gd name="connsiteX2" fmla="*/ 172426 w 344850"/>
                    <a:gd name="connsiteY2" fmla="*/ 13239 h 264467"/>
                    <a:gd name="connsiteX3" fmla="*/ 300474 w 344850"/>
                    <a:gd name="connsiteY3" fmla="*/ 6773 h 264467"/>
                    <a:gd name="connsiteX4" fmla="*/ 344850 w 344850"/>
                    <a:gd name="connsiteY4" fmla="*/ 1 h 264467"/>
                    <a:gd name="connsiteX5" fmla="*/ 320838 w 344850"/>
                    <a:gd name="connsiteY5" fmla="*/ 49847 h 264467"/>
                    <a:gd name="connsiteX6" fmla="*/ 186011 w 344850"/>
                    <a:gd name="connsiteY6" fmla="*/ 249518 h 264467"/>
                    <a:gd name="connsiteX7" fmla="*/ 172425 w 344850"/>
                    <a:gd name="connsiteY7" fmla="*/ 264467 h 264467"/>
                    <a:gd name="connsiteX8" fmla="*/ 158839 w 344850"/>
                    <a:gd name="connsiteY8" fmla="*/ 249518 h 264467"/>
                    <a:gd name="connsiteX9" fmla="*/ 24012 w 344850"/>
                    <a:gd name="connsiteY9" fmla="*/ 49847 h 264467"/>
                    <a:gd name="connsiteX10" fmla="*/ 0 w 344850"/>
                    <a:gd name="connsiteY10" fmla="*/ 0 h 264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344850" h="264467">
                      <a:moveTo>
                        <a:pt x="0" y="0"/>
                      </a:moveTo>
                      <a:lnTo>
                        <a:pt x="44378" y="6773"/>
                      </a:lnTo>
                      <a:cubicBezTo>
                        <a:pt x="86479" y="11049"/>
                        <a:pt x="129197" y="13239"/>
                        <a:pt x="172426" y="13239"/>
                      </a:cubicBezTo>
                      <a:cubicBezTo>
                        <a:pt x="215656" y="13239"/>
                        <a:pt x="258373" y="11049"/>
                        <a:pt x="300474" y="6773"/>
                      </a:cubicBezTo>
                      <a:lnTo>
                        <a:pt x="344850" y="1"/>
                      </a:lnTo>
                      <a:lnTo>
                        <a:pt x="320838" y="49847"/>
                      </a:lnTo>
                      <a:cubicBezTo>
                        <a:pt x="282279" y="120828"/>
                        <a:pt x="237056" y="187665"/>
                        <a:pt x="186011" y="249518"/>
                      </a:cubicBezTo>
                      <a:lnTo>
                        <a:pt x="172425" y="264467"/>
                      </a:lnTo>
                      <a:lnTo>
                        <a:pt x="158839" y="249518"/>
                      </a:lnTo>
                      <a:cubicBezTo>
                        <a:pt x="107794" y="187665"/>
                        <a:pt x="62572" y="120828"/>
                        <a:pt x="24012" y="49847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82" name="자유형: 도형 81">
                  <a:extLst>
                    <a:ext uri="{FF2B5EF4-FFF2-40B4-BE49-F238E27FC236}">
                      <a16:creationId xmlns:a16="http://schemas.microsoft.com/office/drawing/2014/main" id="{D0D22463-9A96-40BF-A6FF-AF76EA8A274B}"/>
                    </a:ext>
                  </a:extLst>
                </p:cNvPr>
                <p:cNvSpPr/>
                <p:nvPr/>
              </p:nvSpPr>
              <p:spPr>
                <a:xfrm>
                  <a:off x="4220673" y="2032848"/>
                  <a:ext cx="2377613" cy="1907274"/>
                </a:xfrm>
                <a:custGeom>
                  <a:avLst/>
                  <a:gdLst>
                    <a:gd name="connsiteX0" fmla="*/ 1125235 w 2377613"/>
                    <a:gd name="connsiteY0" fmla="*/ 0 h 1907274"/>
                    <a:gd name="connsiteX1" fmla="*/ 2226458 w 2377613"/>
                    <a:gd name="connsiteY1" fmla="*/ 655420 h 1907274"/>
                    <a:gd name="connsiteX2" fmla="*/ 2250471 w 2377613"/>
                    <a:gd name="connsiteY2" fmla="*/ 705267 h 1907274"/>
                    <a:gd name="connsiteX3" fmla="*/ 2279195 w 2377613"/>
                    <a:gd name="connsiteY3" fmla="*/ 764896 h 1907274"/>
                    <a:gd name="connsiteX4" fmla="*/ 2377613 w 2377613"/>
                    <a:gd name="connsiteY4" fmla="*/ 1252378 h 1907274"/>
                    <a:gd name="connsiteX5" fmla="*/ 2226458 w 2377613"/>
                    <a:gd name="connsiteY5" fmla="*/ 1849336 h 1907274"/>
                    <a:gd name="connsiteX6" fmla="*/ 2191259 w 2377613"/>
                    <a:gd name="connsiteY6" fmla="*/ 1907274 h 1907274"/>
                    <a:gd name="connsiteX7" fmla="*/ 2086772 w 2377613"/>
                    <a:gd name="connsiteY7" fmla="*/ 1869031 h 1907274"/>
                    <a:gd name="connsiteX8" fmla="*/ 1714353 w 2377613"/>
                    <a:gd name="connsiteY8" fmla="*/ 1812727 h 1907274"/>
                    <a:gd name="connsiteX9" fmla="*/ 1461955 w 2377613"/>
                    <a:gd name="connsiteY9" fmla="*/ 1838171 h 1907274"/>
                    <a:gd name="connsiteX10" fmla="*/ 1419983 w 2377613"/>
                    <a:gd name="connsiteY10" fmla="*/ 1848963 h 1907274"/>
                    <a:gd name="connsiteX11" fmla="*/ 1418336 w 2377613"/>
                    <a:gd name="connsiteY11" fmla="*/ 1816358 h 1907274"/>
                    <a:gd name="connsiteX12" fmla="*/ 1138820 w 2377613"/>
                    <a:gd name="connsiteY12" fmla="*/ 1147777 h 1907274"/>
                    <a:gd name="connsiteX13" fmla="*/ 1125234 w 2377613"/>
                    <a:gd name="connsiteY13" fmla="*/ 1132829 h 1907274"/>
                    <a:gd name="connsiteX14" fmla="*/ 1057989 w 2377613"/>
                    <a:gd name="connsiteY14" fmla="*/ 1058841 h 1907274"/>
                    <a:gd name="connsiteX15" fmla="*/ 172424 w 2377613"/>
                    <a:gd name="connsiteY15" fmla="*/ 692028 h 1907274"/>
                    <a:gd name="connsiteX16" fmla="*/ 44376 w 2377613"/>
                    <a:gd name="connsiteY16" fmla="*/ 698494 h 1907274"/>
                    <a:gd name="connsiteX17" fmla="*/ 0 w 2377613"/>
                    <a:gd name="connsiteY17" fmla="*/ 705267 h 1907274"/>
                    <a:gd name="connsiteX18" fmla="*/ 24012 w 2377613"/>
                    <a:gd name="connsiteY18" fmla="*/ 655420 h 1907274"/>
                    <a:gd name="connsiteX19" fmla="*/ 1125235 w 2377613"/>
                    <a:gd name="connsiteY19" fmla="*/ 0 h 1907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377613" h="1907274">
                      <a:moveTo>
                        <a:pt x="1125235" y="0"/>
                      </a:moveTo>
                      <a:cubicBezTo>
                        <a:pt x="1600758" y="0"/>
                        <a:pt x="2014381" y="265022"/>
                        <a:pt x="2226458" y="655420"/>
                      </a:cubicBezTo>
                      <a:lnTo>
                        <a:pt x="2250471" y="705267"/>
                      </a:lnTo>
                      <a:lnTo>
                        <a:pt x="2279195" y="764896"/>
                      </a:lnTo>
                      <a:cubicBezTo>
                        <a:pt x="2342569" y="914729"/>
                        <a:pt x="2377613" y="1079461"/>
                        <a:pt x="2377613" y="1252378"/>
                      </a:cubicBezTo>
                      <a:cubicBezTo>
                        <a:pt x="2377613" y="1468525"/>
                        <a:pt x="2322857" y="1671882"/>
                        <a:pt x="2226458" y="1849336"/>
                      </a:cubicBezTo>
                      <a:lnTo>
                        <a:pt x="2191259" y="1907274"/>
                      </a:lnTo>
                      <a:lnTo>
                        <a:pt x="2086772" y="1869031"/>
                      </a:lnTo>
                      <a:cubicBezTo>
                        <a:pt x="1969125" y="1832440"/>
                        <a:pt x="1844041" y="1812727"/>
                        <a:pt x="1714353" y="1812727"/>
                      </a:cubicBezTo>
                      <a:cubicBezTo>
                        <a:pt x="1627895" y="1812727"/>
                        <a:pt x="1543482" y="1821488"/>
                        <a:pt x="1461955" y="1838171"/>
                      </a:cubicBezTo>
                      <a:lnTo>
                        <a:pt x="1419983" y="1848963"/>
                      </a:lnTo>
                      <a:lnTo>
                        <a:pt x="1418336" y="1816358"/>
                      </a:lnTo>
                      <a:cubicBezTo>
                        <a:pt x="1392683" y="1563750"/>
                        <a:pt x="1291956" y="1333336"/>
                        <a:pt x="1138820" y="1147777"/>
                      </a:cubicBezTo>
                      <a:lnTo>
                        <a:pt x="1125234" y="1132829"/>
                      </a:lnTo>
                      <a:lnTo>
                        <a:pt x="1057989" y="1058841"/>
                      </a:lnTo>
                      <a:cubicBezTo>
                        <a:pt x="831353" y="832205"/>
                        <a:pt x="518259" y="692028"/>
                        <a:pt x="172424" y="692028"/>
                      </a:cubicBezTo>
                      <a:cubicBezTo>
                        <a:pt x="129195" y="692028"/>
                        <a:pt x="86477" y="694218"/>
                        <a:pt x="44376" y="698494"/>
                      </a:cubicBezTo>
                      <a:lnTo>
                        <a:pt x="0" y="705267"/>
                      </a:lnTo>
                      <a:lnTo>
                        <a:pt x="24012" y="655420"/>
                      </a:lnTo>
                      <a:cubicBezTo>
                        <a:pt x="236089" y="265022"/>
                        <a:pt x="649713" y="0"/>
                        <a:pt x="1125235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1"/>
                    </a:gs>
                    <a:gs pos="100000">
                      <a:schemeClr val="accent1">
                        <a:lumMod val="69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83" name="자유형: 도형 82">
                  <a:extLst>
                    <a:ext uri="{FF2B5EF4-FFF2-40B4-BE49-F238E27FC236}">
                      <a16:creationId xmlns:a16="http://schemas.microsoft.com/office/drawing/2014/main" id="{38E09F06-ABD3-4346-8EC1-01B9F77D0845}"/>
                    </a:ext>
                  </a:extLst>
                </p:cNvPr>
                <p:cNvSpPr/>
                <p:nvPr/>
              </p:nvSpPr>
              <p:spPr>
                <a:xfrm>
                  <a:off x="3140718" y="2724876"/>
                  <a:ext cx="2205188" cy="2153658"/>
                </a:xfrm>
                <a:custGeom>
                  <a:avLst/>
                  <a:gdLst>
                    <a:gd name="connsiteX0" fmla="*/ 1252378 w 2205188"/>
                    <a:gd name="connsiteY0" fmla="*/ 0 h 2153658"/>
                    <a:gd name="connsiteX1" fmla="*/ 2137943 w 2205188"/>
                    <a:gd name="connsiteY1" fmla="*/ 366813 h 2153658"/>
                    <a:gd name="connsiteX2" fmla="*/ 2205188 w 2205188"/>
                    <a:gd name="connsiteY2" fmla="*/ 440801 h 2153658"/>
                    <a:gd name="connsiteX3" fmla="*/ 2191602 w 2205188"/>
                    <a:gd name="connsiteY3" fmla="*/ 455749 h 2153658"/>
                    <a:gd name="connsiteX4" fmla="*/ 1912086 w 2205188"/>
                    <a:gd name="connsiteY4" fmla="*/ 1124330 h 2153658"/>
                    <a:gd name="connsiteX5" fmla="*/ 1910440 w 2205188"/>
                    <a:gd name="connsiteY5" fmla="*/ 1156935 h 2153658"/>
                    <a:gd name="connsiteX6" fmla="*/ 1868468 w 2205188"/>
                    <a:gd name="connsiteY6" fmla="*/ 1146143 h 2153658"/>
                    <a:gd name="connsiteX7" fmla="*/ 1616070 w 2205188"/>
                    <a:gd name="connsiteY7" fmla="*/ 1120699 h 2153658"/>
                    <a:gd name="connsiteX8" fmla="*/ 1243651 w 2205188"/>
                    <a:gd name="connsiteY8" fmla="*/ 1177003 h 2153658"/>
                    <a:gd name="connsiteX9" fmla="*/ 1139165 w 2205188"/>
                    <a:gd name="connsiteY9" fmla="*/ 1215246 h 2153658"/>
                    <a:gd name="connsiteX10" fmla="*/ 1128588 w 2205188"/>
                    <a:gd name="connsiteY10" fmla="*/ 1219117 h 2153658"/>
                    <a:gd name="connsiteX11" fmla="*/ 389136 w 2205188"/>
                    <a:gd name="connsiteY11" fmla="*/ 2120679 h 2153658"/>
                    <a:gd name="connsiteX12" fmla="*/ 384103 w 2205188"/>
                    <a:gd name="connsiteY12" fmla="*/ 2153658 h 2153658"/>
                    <a:gd name="connsiteX13" fmla="*/ 366813 w 2205188"/>
                    <a:gd name="connsiteY13" fmla="*/ 2137943 h 2153658"/>
                    <a:gd name="connsiteX14" fmla="*/ 0 w 2205188"/>
                    <a:gd name="connsiteY14" fmla="*/ 1252378 h 2153658"/>
                    <a:gd name="connsiteX15" fmla="*/ 999980 w 2205188"/>
                    <a:gd name="connsiteY15" fmla="*/ 25444 h 2153658"/>
                    <a:gd name="connsiteX16" fmla="*/ 1079954 w 2205188"/>
                    <a:gd name="connsiteY16" fmla="*/ 13239 h 2153658"/>
                    <a:gd name="connsiteX17" fmla="*/ 1124330 w 2205188"/>
                    <a:gd name="connsiteY17" fmla="*/ 6466 h 2153658"/>
                    <a:gd name="connsiteX18" fmla="*/ 1252378 w 2205188"/>
                    <a:gd name="connsiteY18" fmla="*/ 0 h 2153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205188" h="2153658">
                      <a:moveTo>
                        <a:pt x="1252378" y="0"/>
                      </a:moveTo>
                      <a:cubicBezTo>
                        <a:pt x="1598213" y="0"/>
                        <a:pt x="1911307" y="140177"/>
                        <a:pt x="2137943" y="366813"/>
                      </a:cubicBezTo>
                      <a:lnTo>
                        <a:pt x="2205188" y="440801"/>
                      </a:lnTo>
                      <a:lnTo>
                        <a:pt x="2191602" y="455749"/>
                      </a:lnTo>
                      <a:cubicBezTo>
                        <a:pt x="2038466" y="641308"/>
                        <a:pt x="1937740" y="871722"/>
                        <a:pt x="1912086" y="1124330"/>
                      </a:cubicBezTo>
                      <a:lnTo>
                        <a:pt x="1910440" y="1156935"/>
                      </a:lnTo>
                      <a:lnTo>
                        <a:pt x="1868468" y="1146143"/>
                      </a:lnTo>
                      <a:cubicBezTo>
                        <a:pt x="1786941" y="1129460"/>
                        <a:pt x="1702529" y="1120699"/>
                        <a:pt x="1616070" y="1120699"/>
                      </a:cubicBezTo>
                      <a:cubicBezTo>
                        <a:pt x="1486382" y="1120699"/>
                        <a:pt x="1361298" y="1140412"/>
                        <a:pt x="1243651" y="1177003"/>
                      </a:cubicBezTo>
                      <a:lnTo>
                        <a:pt x="1139165" y="1215246"/>
                      </a:lnTo>
                      <a:lnTo>
                        <a:pt x="1128588" y="1219117"/>
                      </a:lnTo>
                      <a:cubicBezTo>
                        <a:pt x="754007" y="1377552"/>
                        <a:pt x="472550" y="1713046"/>
                        <a:pt x="389136" y="2120679"/>
                      </a:cubicBezTo>
                      <a:lnTo>
                        <a:pt x="384103" y="2153658"/>
                      </a:lnTo>
                      <a:lnTo>
                        <a:pt x="366813" y="2137943"/>
                      </a:lnTo>
                      <a:cubicBezTo>
                        <a:pt x="140177" y="1911307"/>
                        <a:pt x="0" y="1598213"/>
                        <a:pt x="0" y="1252378"/>
                      </a:cubicBezTo>
                      <a:cubicBezTo>
                        <a:pt x="0" y="647168"/>
                        <a:pt x="429293" y="142224"/>
                        <a:pt x="999980" y="25444"/>
                      </a:cubicBezTo>
                      <a:lnTo>
                        <a:pt x="1079954" y="13239"/>
                      </a:lnTo>
                      <a:lnTo>
                        <a:pt x="1124330" y="6466"/>
                      </a:lnTo>
                      <a:cubicBezTo>
                        <a:pt x="1166431" y="2190"/>
                        <a:pt x="1209149" y="0"/>
                        <a:pt x="125237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>
                        <a:lumMod val="100000"/>
                      </a:schemeClr>
                    </a:gs>
                    <a:gs pos="100000">
                      <a:schemeClr val="accent5">
                        <a:lumMod val="50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84" name="자유형: 도형 83">
                  <a:extLst>
                    <a:ext uri="{FF2B5EF4-FFF2-40B4-BE49-F238E27FC236}">
                      <a16:creationId xmlns:a16="http://schemas.microsoft.com/office/drawing/2014/main" id="{BCF1D544-D2C0-448C-A46F-E1AA1C806BCB}"/>
                    </a:ext>
                  </a:extLst>
                </p:cNvPr>
                <p:cNvSpPr/>
                <p:nvPr/>
              </p:nvSpPr>
              <p:spPr>
                <a:xfrm>
                  <a:off x="5822812" y="2738116"/>
                  <a:ext cx="1728283" cy="2491517"/>
                </a:xfrm>
                <a:custGeom>
                  <a:avLst/>
                  <a:gdLst>
                    <a:gd name="connsiteX0" fmla="*/ 589119 w 1728283"/>
                    <a:gd name="connsiteY0" fmla="*/ 1202007 h 2491517"/>
                    <a:gd name="connsiteX1" fmla="*/ 599695 w 1728283"/>
                    <a:gd name="connsiteY1" fmla="*/ 1205878 h 2491517"/>
                    <a:gd name="connsiteX2" fmla="*/ 1339147 w 1728283"/>
                    <a:gd name="connsiteY2" fmla="*/ 2107440 h 2491517"/>
                    <a:gd name="connsiteX3" fmla="*/ 1344180 w 1728283"/>
                    <a:gd name="connsiteY3" fmla="*/ 2140418 h 2491517"/>
                    <a:gd name="connsiteX4" fmla="*/ 1272533 w 1728283"/>
                    <a:gd name="connsiteY4" fmla="*/ 2205535 h 2491517"/>
                    <a:gd name="connsiteX5" fmla="*/ 475904 w 1728283"/>
                    <a:gd name="connsiteY5" fmla="*/ 2491517 h 2491517"/>
                    <a:gd name="connsiteX6" fmla="*/ 223506 w 1728283"/>
                    <a:gd name="connsiteY6" fmla="*/ 2466073 h 2491517"/>
                    <a:gd name="connsiteX7" fmla="*/ 181535 w 1728283"/>
                    <a:gd name="connsiteY7" fmla="*/ 2455281 h 2491517"/>
                    <a:gd name="connsiteX8" fmla="*/ 186354 w 1728283"/>
                    <a:gd name="connsiteY8" fmla="*/ 2359838 h 2491517"/>
                    <a:gd name="connsiteX9" fmla="*/ 35199 w 1728283"/>
                    <a:gd name="connsiteY9" fmla="*/ 1762880 h 2491517"/>
                    <a:gd name="connsiteX10" fmla="*/ 0 w 1728283"/>
                    <a:gd name="connsiteY10" fmla="*/ 1704942 h 2491517"/>
                    <a:gd name="connsiteX11" fmla="*/ 10577 w 1728283"/>
                    <a:gd name="connsiteY11" fmla="*/ 1701071 h 2491517"/>
                    <a:gd name="connsiteX12" fmla="*/ 561586 w 1728283"/>
                    <a:gd name="connsiteY12" fmla="*/ 1247327 h 2491517"/>
                    <a:gd name="connsiteX13" fmla="*/ 648332 w 1728283"/>
                    <a:gd name="connsiteY13" fmla="*/ 0 h 2491517"/>
                    <a:gd name="connsiteX14" fmla="*/ 728303 w 1728283"/>
                    <a:gd name="connsiteY14" fmla="*/ 12205 h 2491517"/>
                    <a:gd name="connsiteX15" fmla="*/ 1728283 w 1728283"/>
                    <a:gd name="connsiteY15" fmla="*/ 1239139 h 2491517"/>
                    <a:gd name="connsiteX16" fmla="*/ 1361470 w 1728283"/>
                    <a:gd name="connsiteY16" fmla="*/ 2124704 h 2491517"/>
                    <a:gd name="connsiteX17" fmla="*/ 1344181 w 1728283"/>
                    <a:gd name="connsiteY17" fmla="*/ 2140418 h 2491517"/>
                    <a:gd name="connsiteX18" fmla="*/ 1339148 w 1728283"/>
                    <a:gd name="connsiteY18" fmla="*/ 2107440 h 2491517"/>
                    <a:gd name="connsiteX19" fmla="*/ 599696 w 1728283"/>
                    <a:gd name="connsiteY19" fmla="*/ 1205878 h 2491517"/>
                    <a:gd name="connsiteX20" fmla="*/ 589120 w 1728283"/>
                    <a:gd name="connsiteY20" fmla="*/ 1202007 h 2491517"/>
                    <a:gd name="connsiteX21" fmla="*/ 624319 w 1728283"/>
                    <a:gd name="connsiteY21" fmla="*/ 1144069 h 2491517"/>
                    <a:gd name="connsiteX22" fmla="*/ 775474 w 1728283"/>
                    <a:gd name="connsiteY22" fmla="*/ 547111 h 2491517"/>
                    <a:gd name="connsiteX23" fmla="*/ 677056 w 1728283"/>
                    <a:gd name="connsiteY23" fmla="*/ 59629 h 2491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728283" h="2491517">
                      <a:moveTo>
                        <a:pt x="589119" y="1202007"/>
                      </a:moveTo>
                      <a:lnTo>
                        <a:pt x="599695" y="1205878"/>
                      </a:lnTo>
                      <a:cubicBezTo>
                        <a:pt x="974276" y="1364313"/>
                        <a:pt x="1255733" y="1699807"/>
                        <a:pt x="1339147" y="2107440"/>
                      </a:cubicBezTo>
                      <a:lnTo>
                        <a:pt x="1344180" y="2140418"/>
                      </a:lnTo>
                      <a:lnTo>
                        <a:pt x="1272533" y="2205535"/>
                      </a:lnTo>
                      <a:cubicBezTo>
                        <a:pt x="1056048" y="2384194"/>
                        <a:pt x="778509" y="2491517"/>
                        <a:pt x="475904" y="2491517"/>
                      </a:cubicBezTo>
                      <a:cubicBezTo>
                        <a:pt x="389446" y="2491517"/>
                        <a:pt x="305033" y="2482756"/>
                        <a:pt x="223506" y="2466073"/>
                      </a:cubicBezTo>
                      <a:lnTo>
                        <a:pt x="181535" y="2455281"/>
                      </a:lnTo>
                      <a:lnTo>
                        <a:pt x="186354" y="2359838"/>
                      </a:lnTo>
                      <a:cubicBezTo>
                        <a:pt x="186354" y="2143692"/>
                        <a:pt x="131598" y="1940334"/>
                        <a:pt x="35199" y="1762880"/>
                      </a:cubicBezTo>
                      <a:lnTo>
                        <a:pt x="0" y="1704942"/>
                      </a:lnTo>
                      <a:lnTo>
                        <a:pt x="10577" y="1701071"/>
                      </a:lnTo>
                      <a:cubicBezTo>
                        <a:pt x="235326" y="1606010"/>
                        <a:pt x="426550" y="1447208"/>
                        <a:pt x="561586" y="1247327"/>
                      </a:cubicBezTo>
                      <a:close/>
                      <a:moveTo>
                        <a:pt x="648332" y="0"/>
                      </a:moveTo>
                      <a:lnTo>
                        <a:pt x="728303" y="12205"/>
                      </a:lnTo>
                      <a:cubicBezTo>
                        <a:pt x="1298990" y="128985"/>
                        <a:pt x="1728283" y="633929"/>
                        <a:pt x="1728283" y="1239139"/>
                      </a:cubicBezTo>
                      <a:cubicBezTo>
                        <a:pt x="1728283" y="1584974"/>
                        <a:pt x="1588106" y="1898068"/>
                        <a:pt x="1361470" y="2124704"/>
                      </a:cubicBezTo>
                      <a:lnTo>
                        <a:pt x="1344181" y="2140418"/>
                      </a:lnTo>
                      <a:lnTo>
                        <a:pt x="1339148" y="2107440"/>
                      </a:lnTo>
                      <a:cubicBezTo>
                        <a:pt x="1255734" y="1699807"/>
                        <a:pt x="974277" y="1364313"/>
                        <a:pt x="599696" y="1205878"/>
                      </a:cubicBezTo>
                      <a:lnTo>
                        <a:pt x="589120" y="1202007"/>
                      </a:lnTo>
                      <a:lnTo>
                        <a:pt x="624319" y="1144069"/>
                      </a:lnTo>
                      <a:cubicBezTo>
                        <a:pt x="720718" y="966615"/>
                        <a:pt x="775474" y="763258"/>
                        <a:pt x="775474" y="547111"/>
                      </a:cubicBezTo>
                      <a:cubicBezTo>
                        <a:pt x="775474" y="374194"/>
                        <a:pt x="740430" y="209462"/>
                        <a:pt x="677056" y="59629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2"/>
                    </a:gs>
                    <a:gs pos="100000">
                      <a:schemeClr val="accent2">
                        <a:lumMod val="70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85" name="자유형: 도형 84">
                  <a:extLst>
                    <a:ext uri="{FF2B5EF4-FFF2-40B4-BE49-F238E27FC236}">
                      <a16:creationId xmlns:a16="http://schemas.microsoft.com/office/drawing/2014/main" id="{406F04C7-55D5-44E9-A5AD-2D029517BD88}"/>
                    </a:ext>
                  </a:extLst>
                </p:cNvPr>
                <p:cNvSpPr/>
                <p:nvPr/>
              </p:nvSpPr>
              <p:spPr>
                <a:xfrm>
                  <a:off x="4687467" y="4788833"/>
                  <a:ext cx="2499936" cy="1561499"/>
                </a:xfrm>
                <a:custGeom>
                  <a:avLst/>
                  <a:gdLst>
                    <a:gd name="connsiteX0" fmla="*/ 658439 w 2499936"/>
                    <a:gd name="connsiteY0" fmla="*/ 0 h 1561499"/>
                    <a:gd name="connsiteX1" fmla="*/ 725684 w 2499936"/>
                    <a:gd name="connsiteY1" fmla="*/ 73987 h 1561499"/>
                    <a:gd name="connsiteX2" fmla="*/ 1238830 w 2499936"/>
                    <a:gd name="connsiteY2" fmla="*/ 384496 h 1561499"/>
                    <a:gd name="connsiteX3" fmla="*/ 1316880 w 2499936"/>
                    <a:gd name="connsiteY3" fmla="*/ 404564 h 1561499"/>
                    <a:gd name="connsiteX4" fmla="*/ 1358851 w 2499936"/>
                    <a:gd name="connsiteY4" fmla="*/ 415356 h 1561499"/>
                    <a:gd name="connsiteX5" fmla="*/ 1611249 w 2499936"/>
                    <a:gd name="connsiteY5" fmla="*/ 440800 h 1561499"/>
                    <a:gd name="connsiteX6" fmla="*/ 2407878 w 2499936"/>
                    <a:gd name="connsiteY6" fmla="*/ 154818 h 1561499"/>
                    <a:gd name="connsiteX7" fmla="*/ 2479525 w 2499936"/>
                    <a:gd name="connsiteY7" fmla="*/ 89701 h 1561499"/>
                    <a:gd name="connsiteX8" fmla="*/ 2493470 w 2499936"/>
                    <a:gd name="connsiteY8" fmla="*/ 181073 h 1561499"/>
                    <a:gd name="connsiteX9" fmla="*/ 2499936 w 2499936"/>
                    <a:gd name="connsiteY9" fmla="*/ 309121 h 1561499"/>
                    <a:gd name="connsiteX10" fmla="*/ 1247558 w 2499936"/>
                    <a:gd name="connsiteY10" fmla="*/ 1561499 h 1561499"/>
                    <a:gd name="connsiteX11" fmla="*/ 760076 w 2499936"/>
                    <a:gd name="connsiteY11" fmla="*/ 1463081 h 1561499"/>
                    <a:gd name="connsiteX12" fmla="*/ 658440 w 2499936"/>
                    <a:gd name="connsiteY12" fmla="*/ 1414121 h 1561499"/>
                    <a:gd name="connsiteX13" fmla="*/ 650600 w 2499936"/>
                    <a:gd name="connsiteY13" fmla="*/ 1410344 h 1561499"/>
                    <a:gd name="connsiteX14" fmla="*/ 1646 w 2499936"/>
                    <a:gd name="connsiteY14" fmla="*/ 437169 h 1561499"/>
                    <a:gd name="connsiteX15" fmla="*/ 0 w 2499936"/>
                    <a:gd name="connsiteY15" fmla="*/ 404564 h 1561499"/>
                    <a:gd name="connsiteX16" fmla="*/ 78048 w 2499936"/>
                    <a:gd name="connsiteY16" fmla="*/ 384496 h 1561499"/>
                    <a:gd name="connsiteX17" fmla="*/ 591194 w 2499936"/>
                    <a:gd name="connsiteY17" fmla="*/ 73987 h 1561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499936" h="1561499">
                      <a:moveTo>
                        <a:pt x="658439" y="0"/>
                      </a:moveTo>
                      <a:lnTo>
                        <a:pt x="725684" y="73987"/>
                      </a:lnTo>
                      <a:cubicBezTo>
                        <a:pt x="867332" y="215635"/>
                        <a:pt x="1042752" y="323509"/>
                        <a:pt x="1238830" y="384496"/>
                      </a:cubicBezTo>
                      <a:lnTo>
                        <a:pt x="1316880" y="404564"/>
                      </a:lnTo>
                      <a:lnTo>
                        <a:pt x="1358851" y="415356"/>
                      </a:lnTo>
                      <a:cubicBezTo>
                        <a:pt x="1440378" y="432039"/>
                        <a:pt x="1524791" y="440800"/>
                        <a:pt x="1611249" y="440800"/>
                      </a:cubicBezTo>
                      <a:cubicBezTo>
                        <a:pt x="1913854" y="440800"/>
                        <a:pt x="2191393" y="333477"/>
                        <a:pt x="2407878" y="154818"/>
                      </a:cubicBezTo>
                      <a:lnTo>
                        <a:pt x="2479525" y="89701"/>
                      </a:lnTo>
                      <a:lnTo>
                        <a:pt x="2493470" y="181073"/>
                      </a:lnTo>
                      <a:cubicBezTo>
                        <a:pt x="2497746" y="223174"/>
                        <a:pt x="2499936" y="265892"/>
                        <a:pt x="2499936" y="309121"/>
                      </a:cubicBezTo>
                      <a:cubicBezTo>
                        <a:pt x="2499936" y="1000790"/>
                        <a:pt x="1939227" y="1561499"/>
                        <a:pt x="1247558" y="1561499"/>
                      </a:cubicBezTo>
                      <a:cubicBezTo>
                        <a:pt x="1074641" y="1561499"/>
                        <a:pt x="909909" y="1526455"/>
                        <a:pt x="760076" y="1463081"/>
                      </a:cubicBezTo>
                      <a:lnTo>
                        <a:pt x="658440" y="1414121"/>
                      </a:lnTo>
                      <a:lnTo>
                        <a:pt x="650600" y="1410344"/>
                      </a:lnTo>
                      <a:cubicBezTo>
                        <a:pt x="295694" y="1217547"/>
                        <a:pt x="44402" y="858182"/>
                        <a:pt x="1646" y="437169"/>
                      </a:cubicBezTo>
                      <a:lnTo>
                        <a:pt x="0" y="404564"/>
                      </a:lnTo>
                      <a:lnTo>
                        <a:pt x="78048" y="384496"/>
                      </a:lnTo>
                      <a:cubicBezTo>
                        <a:pt x="274126" y="323509"/>
                        <a:pt x="449547" y="215635"/>
                        <a:pt x="591194" y="739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chemeClr val="accent5"/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86" name="자유형: 도형 85">
                  <a:extLst>
                    <a:ext uri="{FF2B5EF4-FFF2-40B4-BE49-F238E27FC236}">
                      <a16:creationId xmlns:a16="http://schemas.microsoft.com/office/drawing/2014/main" id="{5812300F-057E-4337-82FB-AD9232509DEA}"/>
                    </a:ext>
                  </a:extLst>
                </p:cNvPr>
                <p:cNvSpPr/>
                <p:nvPr/>
              </p:nvSpPr>
              <p:spPr>
                <a:xfrm>
                  <a:off x="3504411" y="3940123"/>
                  <a:ext cx="1841497" cy="2410209"/>
                </a:xfrm>
                <a:custGeom>
                  <a:avLst/>
                  <a:gdLst>
                    <a:gd name="connsiteX0" fmla="*/ 775472 w 1841497"/>
                    <a:gd name="connsiteY0" fmla="*/ 0 h 2410209"/>
                    <a:gd name="connsiteX1" fmla="*/ 803005 w 1841497"/>
                    <a:gd name="connsiteY1" fmla="*/ 45320 h 2410209"/>
                    <a:gd name="connsiteX2" fmla="*/ 1354014 w 1841497"/>
                    <a:gd name="connsiteY2" fmla="*/ 499064 h 2410209"/>
                    <a:gd name="connsiteX3" fmla="*/ 1364590 w 1841497"/>
                    <a:gd name="connsiteY3" fmla="*/ 502935 h 2410209"/>
                    <a:gd name="connsiteX4" fmla="*/ 1329391 w 1841497"/>
                    <a:gd name="connsiteY4" fmla="*/ 560873 h 2410209"/>
                    <a:gd name="connsiteX5" fmla="*/ 1178236 w 1841497"/>
                    <a:gd name="connsiteY5" fmla="*/ 1157831 h 2410209"/>
                    <a:gd name="connsiteX6" fmla="*/ 1183056 w 1841497"/>
                    <a:gd name="connsiteY6" fmla="*/ 1253274 h 2410209"/>
                    <a:gd name="connsiteX7" fmla="*/ 1141083 w 1841497"/>
                    <a:gd name="connsiteY7" fmla="*/ 1264066 h 2410209"/>
                    <a:gd name="connsiteX8" fmla="*/ 1016734 w 1841497"/>
                    <a:gd name="connsiteY8" fmla="*/ 1283044 h 2410209"/>
                    <a:gd name="connsiteX9" fmla="*/ 888686 w 1841497"/>
                    <a:gd name="connsiteY9" fmla="*/ 1289510 h 2410209"/>
                    <a:gd name="connsiteX10" fmla="*/ 888686 w 1841497"/>
                    <a:gd name="connsiteY10" fmla="*/ 1289510 h 2410209"/>
                    <a:gd name="connsiteX11" fmla="*/ 1141084 w 1841497"/>
                    <a:gd name="connsiteY11" fmla="*/ 1264066 h 2410209"/>
                    <a:gd name="connsiteX12" fmla="*/ 1183057 w 1841497"/>
                    <a:gd name="connsiteY12" fmla="*/ 1253274 h 2410209"/>
                    <a:gd name="connsiteX13" fmla="*/ 1184703 w 1841497"/>
                    <a:gd name="connsiteY13" fmla="*/ 1285879 h 2410209"/>
                    <a:gd name="connsiteX14" fmla="*/ 1833657 w 1841497"/>
                    <a:gd name="connsiteY14" fmla="*/ 2259054 h 2410209"/>
                    <a:gd name="connsiteX15" fmla="*/ 1841497 w 1841497"/>
                    <a:gd name="connsiteY15" fmla="*/ 2262831 h 2410209"/>
                    <a:gd name="connsiteX16" fmla="*/ 1739860 w 1841497"/>
                    <a:gd name="connsiteY16" fmla="*/ 2311791 h 2410209"/>
                    <a:gd name="connsiteX17" fmla="*/ 1252378 w 1841497"/>
                    <a:gd name="connsiteY17" fmla="*/ 2410209 h 2410209"/>
                    <a:gd name="connsiteX18" fmla="*/ 0 w 1841497"/>
                    <a:gd name="connsiteY18" fmla="*/ 1157831 h 2410209"/>
                    <a:gd name="connsiteX19" fmla="*/ 6466 w 1841497"/>
                    <a:gd name="connsiteY19" fmla="*/ 1029783 h 2410209"/>
                    <a:gd name="connsiteX20" fmla="*/ 20411 w 1841497"/>
                    <a:gd name="connsiteY20" fmla="*/ 938413 h 2410209"/>
                    <a:gd name="connsiteX21" fmla="*/ 20410 w 1841497"/>
                    <a:gd name="connsiteY21" fmla="*/ 938412 h 2410209"/>
                    <a:gd name="connsiteX22" fmla="*/ 25443 w 1841497"/>
                    <a:gd name="connsiteY22" fmla="*/ 905433 h 2410209"/>
                    <a:gd name="connsiteX23" fmla="*/ 764895 w 1841497"/>
                    <a:gd name="connsiteY23" fmla="*/ 3871 h 24102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841497" h="2410209">
                      <a:moveTo>
                        <a:pt x="775472" y="0"/>
                      </a:moveTo>
                      <a:lnTo>
                        <a:pt x="803005" y="45320"/>
                      </a:lnTo>
                      <a:cubicBezTo>
                        <a:pt x="938042" y="245201"/>
                        <a:pt x="1129266" y="404003"/>
                        <a:pt x="1354014" y="499064"/>
                      </a:cubicBezTo>
                      <a:lnTo>
                        <a:pt x="1364590" y="502935"/>
                      </a:lnTo>
                      <a:lnTo>
                        <a:pt x="1329391" y="560873"/>
                      </a:lnTo>
                      <a:cubicBezTo>
                        <a:pt x="1232993" y="738327"/>
                        <a:pt x="1178236" y="941685"/>
                        <a:pt x="1178236" y="1157831"/>
                      </a:cubicBezTo>
                      <a:lnTo>
                        <a:pt x="1183056" y="1253274"/>
                      </a:lnTo>
                      <a:lnTo>
                        <a:pt x="1141083" y="1264066"/>
                      </a:lnTo>
                      <a:cubicBezTo>
                        <a:pt x="1100320" y="1272408"/>
                        <a:pt x="1058835" y="1278769"/>
                        <a:pt x="1016734" y="1283044"/>
                      </a:cubicBezTo>
                      <a:lnTo>
                        <a:pt x="888686" y="1289510"/>
                      </a:lnTo>
                      <a:lnTo>
                        <a:pt x="888686" y="1289510"/>
                      </a:lnTo>
                      <a:cubicBezTo>
                        <a:pt x="975145" y="1289510"/>
                        <a:pt x="1059557" y="1280749"/>
                        <a:pt x="1141084" y="1264066"/>
                      </a:cubicBezTo>
                      <a:lnTo>
                        <a:pt x="1183057" y="1253274"/>
                      </a:lnTo>
                      <a:lnTo>
                        <a:pt x="1184703" y="1285879"/>
                      </a:lnTo>
                      <a:cubicBezTo>
                        <a:pt x="1227459" y="1706892"/>
                        <a:pt x="1478751" y="2066257"/>
                        <a:pt x="1833657" y="2259054"/>
                      </a:cubicBezTo>
                      <a:lnTo>
                        <a:pt x="1841497" y="2262831"/>
                      </a:lnTo>
                      <a:lnTo>
                        <a:pt x="1739860" y="2311791"/>
                      </a:lnTo>
                      <a:cubicBezTo>
                        <a:pt x="1590028" y="2375165"/>
                        <a:pt x="1425295" y="2410209"/>
                        <a:pt x="1252378" y="2410209"/>
                      </a:cubicBezTo>
                      <a:cubicBezTo>
                        <a:pt x="560709" y="2410209"/>
                        <a:pt x="0" y="1849500"/>
                        <a:pt x="0" y="1157831"/>
                      </a:cubicBezTo>
                      <a:cubicBezTo>
                        <a:pt x="0" y="1114602"/>
                        <a:pt x="2190" y="1071884"/>
                        <a:pt x="6466" y="1029783"/>
                      </a:cubicBezTo>
                      <a:lnTo>
                        <a:pt x="20411" y="938413"/>
                      </a:lnTo>
                      <a:lnTo>
                        <a:pt x="20410" y="938412"/>
                      </a:lnTo>
                      <a:lnTo>
                        <a:pt x="25443" y="905433"/>
                      </a:lnTo>
                      <a:cubicBezTo>
                        <a:pt x="108857" y="497800"/>
                        <a:pt x="390314" y="162306"/>
                        <a:pt x="764895" y="387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accent2">
                        <a:lumMod val="70000"/>
                      </a:schemeClr>
                    </a:gs>
                    <a:gs pos="100000">
                      <a:schemeClr val="accent2">
                        <a:lumMod val="100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alpha val="5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/>
                </a:fontRef>
              </p:style>
            </p:sp>
            <p:sp>
              <p:nvSpPr>
                <p:cNvPr id="87" name="타원 86">
                  <a:extLst>
                    <a:ext uri="{FF2B5EF4-FFF2-40B4-BE49-F238E27FC236}">
                      <a16:creationId xmlns:a16="http://schemas.microsoft.com/office/drawing/2014/main" id="{0A7D05D8-CE1D-4C37-8D93-A9A8A746812D}"/>
                    </a:ext>
                  </a:extLst>
                </p:cNvPr>
                <p:cNvSpPr/>
                <p:nvPr/>
              </p:nvSpPr>
              <p:spPr>
                <a:xfrm>
                  <a:off x="4116996" y="2634439"/>
                  <a:ext cx="207354" cy="207354"/>
                </a:xfrm>
                <a:prstGeom prst="ellips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88" name="타원 87">
                  <a:extLst>
                    <a:ext uri="{FF2B5EF4-FFF2-40B4-BE49-F238E27FC236}">
                      <a16:creationId xmlns:a16="http://schemas.microsoft.com/office/drawing/2014/main" id="{A97BCF11-7E95-44E7-B859-50D88C46D98F}"/>
                    </a:ext>
                  </a:extLst>
                </p:cNvPr>
                <p:cNvSpPr/>
                <p:nvPr/>
              </p:nvSpPr>
              <p:spPr>
                <a:xfrm>
                  <a:off x="6363455" y="2634439"/>
                  <a:ext cx="207354" cy="207354"/>
                </a:xfrm>
                <a:prstGeom prst="ellipse">
                  <a:avLst/>
                </a:prstGeom>
                <a:solidFill>
                  <a:schemeClr val="accent2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89" name="타원 88">
                  <a:extLst>
                    <a:ext uri="{FF2B5EF4-FFF2-40B4-BE49-F238E27FC236}">
                      <a16:creationId xmlns:a16="http://schemas.microsoft.com/office/drawing/2014/main" id="{CF5D87CB-75B8-4844-A750-90AD1B6B3EDE}"/>
                    </a:ext>
                  </a:extLst>
                </p:cNvPr>
                <p:cNvSpPr/>
                <p:nvPr/>
              </p:nvSpPr>
              <p:spPr>
                <a:xfrm>
                  <a:off x="7050850" y="4774857"/>
                  <a:ext cx="207354" cy="207354"/>
                </a:xfrm>
                <a:prstGeom prst="ellipse">
                  <a:avLst/>
                </a:prstGeom>
                <a:solidFill>
                  <a:schemeClr val="accent5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90" name="타원 89">
                  <a:extLst>
                    <a:ext uri="{FF2B5EF4-FFF2-40B4-BE49-F238E27FC236}">
                      <a16:creationId xmlns:a16="http://schemas.microsoft.com/office/drawing/2014/main" id="{DF191CB3-90A7-48E6-AA92-B460F7D2C63C}"/>
                    </a:ext>
                  </a:extLst>
                </p:cNvPr>
                <p:cNvSpPr/>
                <p:nvPr/>
              </p:nvSpPr>
              <p:spPr>
                <a:xfrm>
                  <a:off x="3400733" y="4774857"/>
                  <a:ext cx="207354" cy="207354"/>
                </a:xfrm>
                <a:prstGeom prst="ellipse">
                  <a:avLst/>
                </a:prstGeom>
                <a:solidFill>
                  <a:schemeClr val="accent5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91" name="타원 90">
                  <a:extLst>
                    <a:ext uri="{FF2B5EF4-FFF2-40B4-BE49-F238E27FC236}">
                      <a16:creationId xmlns:a16="http://schemas.microsoft.com/office/drawing/2014/main" id="{28EFB3AB-6642-43F7-9615-39F8370AFAD4}"/>
                    </a:ext>
                  </a:extLst>
                </p:cNvPr>
                <p:cNvSpPr/>
                <p:nvPr/>
              </p:nvSpPr>
              <p:spPr>
                <a:xfrm>
                  <a:off x="5224766" y="6104936"/>
                  <a:ext cx="207354" cy="207354"/>
                </a:xfrm>
                <a:prstGeom prst="ellipse">
                  <a:avLst/>
                </a:prstGeom>
                <a:solidFill>
                  <a:schemeClr val="accent2"/>
                </a:solidFill>
                <a:ln w="38100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KoPubWorld돋움체 Light" panose="00000300000000000000" pitchFamily="2" charset="-127"/>
                  </a:endParaRPr>
                </a:p>
              </p:txBody>
            </p:sp>
          </p:grpSp>
          <p:pic>
            <p:nvPicPr>
              <p:cNvPr id="96" name="그림 95">
                <a:extLst>
                  <a:ext uri="{FF2B5EF4-FFF2-40B4-BE49-F238E27FC236}">
                    <a16:creationId xmlns:a16="http://schemas.microsoft.com/office/drawing/2014/main" id="{2C2EF2CD-BA9A-442B-AE02-B47F12BB67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36300" y="3605270"/>
                <a:ext cx="732373" cy="732373"/>
              </a:xfrm>
              <a:prstGeom prst="rect">
                <a:avLst/>
              </a:prstGeom>
            </p:spPr>
          </p:pic>
        </p:grpSp>
      </p:grp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33BC32A-8B1E-4430-A9D3-4AD68A5DC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7646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2-2 </a:t>
            </a:r>
            <a:r>
              <a:rPr lang="ko-KR" altLang="en-US" dirty="0"/>
              <a:t>특장점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9719" y="1427820"/>
            <a:ext cx="2432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rgbClr val="27B18B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유연하고 신뢰성 있는 패치 관리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118925" y="1453596"/>
            <a:ext cx="78668" cy="256225"/>
          </a:xfrm>
          <a:prstGeom prst="rect">
            <a:avLst/>
          </a:prstGeom>
          <a:solidFill>
            <a:srgbClr val="2090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1451783" y="1899633"/>
            <a:ext cx="5567550" cy="4232222"/>
            <a:chOff x="689475" y="2227069"/>
            <a:chExt cx="5158353" cy="3921163"/>
          </a:xfrm>
        </p:grpSpPr>
        <p:sp>
          <p:nvSpPr>
            <p:cNvPr id="5" name="TextBox 4"/>
            <p:cNvSpPr txBox="1"/>
            <p:nvPr/>
          </p:nvSpPr>
          <p:spPr>
            <a:xfrm>
              <a:off x="689475" y="2227069"/>
              <a:ext cx="1684797" cy="320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95326" indent="-195326" fontAlgn="base">
                <a:lnSpc>
                  <a:spcPct val="150000"/>
                </a:lnSpc>
                <a:buBlip>
                  <a:blip r:embed="rId2"/>
                </a:buBlip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탁월한 무결성과 기밀성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9475" y="2508199"/>
              <a:ext cx="4745471" cy="598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 latinLnBrk="0"/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패치 및 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SW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배포에 필요한 파일을 생성할 때 생체인식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(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지문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)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에 의한 인증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fontAlgn="base" latinLnBrk="0"/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등록된 지문과 일치해야만 배포파일 등록 및 적용 가능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fontAlgn="base" latinLnBrk="0"/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모든 패치 및 배포파일에 고유한 전자서명을 사용하여 모든 변조 가능성 원천 방지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9475" y="3207740"/>
              <a:ext cx="2641257" cy="320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95326" indent="-195326" fontAlgn="base">
                <a:lnSpc>
                  <a:spcPct val="150000"/>
                </a:lnSpc>
                <a:buBlip>
                  <a:blip r:embed="rId2"/>
                </a:buBlip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상호인증과 보안통신을 통한 기밀성 유지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9475" y="3488870"/>
              <a:ext cx="3830595" cy="427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 latinLnBrk="0"/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에이전트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-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서버 간 통신 시 상호 인증 작업 수행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fontAlgn="base" latinLnBrk="0"/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에이전트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-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서버 간 데이터 전달은 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SSL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기반 보안통신을 통해 수행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9475" y="3951616"/>
              <a:ext cx="2599672" cy="320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95326" indent="-195326" fontAlgn="base">
                <a:lnSpc>
                  <a:spcPct val="150000"/>
                </a:lnSpc>
                <a:buBlip>
                  <a:blip r:embed="rId2"/>
                </a:buBlip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에이전트 및 패치의 보호 및 </a:t>
              </a:r>
              <a:r>
                <a:rPr lang="ko-KR" altLang="en-US" sz="1200" dirty="0" err="1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무결성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 유지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9475" y="4232746"/>
              <a:ext cx="5119739" cy="427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 latinLnBrk="0"/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에이전트 설치 후 사용자에 의한 변조나 변경을 공지하여 정책을 유지하는 강제성을 제공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fontAlgn="base" latinLnBrk="0"/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설치한 패치보호기능으로 설치된 패치를 사용자 임의로 삭제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/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변조가 불가능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9475" y="4695491"/>
              <a:ext cx="2682842" cy="320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95326" indent="-195326" fontAlgn="base">
                <a:lnSpc>
                  <a:spcPct val="150000"/>
                </a:lnSpc>
                <a:buBlip>
                  <a:blip r:embed="rId2"/>
                </a:buBlip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패치정보를 보유한 정책 파일 </a:t>
              </a:r>
              <a:r>
                <a:rPr lang="ko-KR" altLang="en-US" sz="1200" dirty="0" err="1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무결성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 검증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9475" y="4976623"/>
              <a:ext cx="3148895" cy="427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 latinLnBrk="0"/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모든 정책 파일에 대해 전자서명 및 검증을 수행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fontAlgn="base" latinLnBrk="0"/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SHA256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해시 값을 이용하여 파일 위조 및 변조 확인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9475" y="5439368"/>
              <a:ext cx="3098695" cy="320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95326" indent="-195326" fontAlgn="base">
                <a:lnSpc>
                  <a:spcPct val="150000"/>
                </a:lnSpc>
                <a:buBlip>
                  <a:blip r:embed="rId2"/>
                </a:buBlip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완벽한 비인가 사용자의 접근 통제로 안전성 유지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9475" y="5720498"/>
              <a:ext cx="5158353" cy="427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 latinLnBrk="0"/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세션 자동종료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,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복잡한 암호사용 강제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,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관리자 콘솔 제한 등을 통한 관리자 권한 획득 방지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fontAlgn="base" latinLnBrk="0"/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타임스탬프 기능을 이용하여 인증 데이터 재사용을 통한 권한 획득 방지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</p:grpSp>
      <p:sp>
        <p:nvSpPr>
          <p:cNvPr id="16" name="슬라이드 번호 개체 틀 15">
            <a:extLst>
              <a:ext uri="{FF2B5EF4-FFF2-40B4-BE49-F238E27FC236}">
                <a16:creationId xmlns:a16="http://schemas.microsoft.com/office/drawing/2014/main" id="{00CCC3E5-161F-46C5-9FDD-47AC5B85D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7635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2-2 </a:t>
            </a:r>
            <a:r>
              <a:rPr lang="ko-KR" altLang="en-US" dirty="0"/>
              <a:t>특장점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9720" y="1431889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운영</a:t>
            </a:r>
            <a:r>
              <a:rPr lang="en-US" altLang="ko-KR" sz="1400" dirty="0">
                <a:solidFill>
                  <a:schemeClr val="accent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/</a:t>
            </a:r>
            <a:r>
              <a:rPr lang="ko-KR" altLang="en-US" sz="1400" dirty="0">
                <a:solidFill>
                  <a:schemeClr val="accent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관리 편리성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122501" y="1469311"/>
            <a:ext cx="71516" cy="2329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1449116" y="1795463"/>
            <a:ext cx="6053260" cy="3208232"/>
            <a:chOff x="1327830" y="2236294"/>
            <a:chExt cx="5608365" cy="2972434"/>
          </a:xfrm>
        </p:grpSpPr>
        <p:sp>
          <p:nvSpPr>
            <p:cNvPr id="5" name="TextBox 4"/>
            <p:cNvSpPr txBox="1"/>
            <p:nvPr/>
          </p:nvSpPr>
          <p:spPr>
            <a:xfrm>
              <a:off x="1327830" y="2236294"/>
              <a:ext cx="3640789" cy="3208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95326" indent="-195326" fontAlgn="base">
                <a:lnSpc>
                  <a:spcPct val="150000"/>
                </a:lnSpc>
                <a:buBlip>
                  <a:blip r:embed="rId2"/>
                </a:buBlip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운영중인 </a:t>
              </a:r>
              <a:r>
                <a:rPr lang="ko-KR" altLang="en-US" sz="1200" dirty="0" err="1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패치랩을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통한 신뢰할 수 있는 검증된 패치 제공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27830" y="2489157"/>
              <a:ext cx="3705840" cy="598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 latinLnBrk="0"/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패치 적용 시 발생할 수 있는 오류 및 문제발생 가능성을 최소화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fontAlgn="base" latinLnBrk="0"/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범용적인 업무 환경에서 실제 테스트를 통한 패치 검증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fontAlgn="base" latinLnBrk="0"/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개별 패치의 상호의존관계 등에 대한 명확한 분석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327830" y="3082869"/>
              <a:ext cx="1476870" cy="320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95326" indent="-195326" fontAlgn="base">
                <a:lnSpc>
                  <a:spcPct val="150000"/>
                </a:lnSpc>
                <a:buBlip>
                  <a:blip r:embed="rId2"/>
                </a:buBlip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자동 패치 설치 기능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327830" y="3335733"/>
              <a:ext cx="5608365" cy="598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 latinLnBrk="0"/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고객이 요구하거나 운영중인 다양한 환경의 개별 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PC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에 </a:t>
              </a:r>
              <a:r>
                <a:rPr lang="ko-KR" altLang="en-US" sz="1200" dirty="0" err="1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자동패치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 설치 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(Windows OS, Mac OS)</a:t>
              </a:r>
            </a:p>
            <a:p>
              <a:pPr fontAlgn="base" latinLnBrk="0"/>
              <a:r>
                <a:rPr lang="ko-KR" altLang="en-US" sz="1200" dirty="0" err="1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무결성이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 검증된 백그라운드 패치 및 </a:t>
              </a:r>
              <a:r>
                <a:rPr lang="ko-KR" altLang="en-US" sz="1200" dirty="0" err="1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스텔스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 패치 설치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fontAlgn="base" latinLnBrk="0"/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요구에 따른 일반 업무용 소프트웨어 패치 및 업데이트 배포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327830" y="3904369"/>
              <a:ext cx="3770000" cy="320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95326" indent="-195326" fontAlgn="base">
                <a:lnSpc>
                  <a:spcPct val="150000"/>
                </a:lnSpc>
                <a:buBlip>
                  <a:blip r:embed="rId2"/>
                </a:buBlip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특정 백신이나 정보보호솔루션에 종속되지 않는 유일한 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PMS</a:t>
              </a:r>
              <a:endPara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27830" y="4166754"/>
              <a:ext cx="4703886" cy="427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 latinLnBrk="0"/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모든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백신프로그램의 패치를 제공할 수 있는 유연한 </a:t>
              </a:r>
              <a:r>
                <a:rPr lang="ko-KR" altLang="en-US" sz="1200" dirty="0" err="1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확장성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 보유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fontAlgn="base" latinLnBrk="0"/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다양한 정보보호솔루션과 독립적으로 유지관리가 가능하여 투자의 유연성을 제공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27830" y="4542393"/>
              <a:ext cx="2878887" cy="320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95326" indent="-195326" fontAlgn="base">
                <a:lnSpc>
                  <a:spcPct val="150000"/>
                </a:lnSpc>
                <a:buBlip>
                  <a:blip r:embed="rId2"/>
                </a:buBlip>
                <a:tabLst>
                  <a:tab pos="195326" algn="l"/>
                </a:tabLst>
              </a:pP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ActiveX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를 사용하지 않는 설치유도환경 제공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27830" y="4887927"/>
              <a:ext cx="5011616" cy="3208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95326" indent="-195326" fontAlgn="base">
                <a:lnSpc>
                  <a:spcPct val="150000"/>
                </a:lnSpc>
                <a:buBlip>
                  <a:blip r:embed="rId2"/>
                </a:buBlip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크롬과 사파리 등 </a:t>
              </a:r>
              <a:r>
                <a:rPr lang="ko-KR" altLang="en-US" sz="1200" dirty="0" err="1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익스플로러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 미사용자에게도 에이전트 설치 유도 및 공지사항 발송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209720" y="5320412"/>
            <a:ext cx="3594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PC</a:t>
            </a:r>
            <a:r>
              <a:rPr lang="ko-KR" altLang="en-US" sz="1400" dirty="0">
                <a:solidFill>
                  <a:schemeClr val="accent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취약점 점검 및 제거</a:t>
            </a:r>
            <a:r>
              <a:rPr lang="en-US" altLang="ko-KR" sz="1400" dirty="0">
                <a:solidFill>
                  <a:schemeClr val="accent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(</a:t>
            </a:r>
            <a:r>
              <a:rPr lang="ko-KR" altLang="en-US" sz="1400" dirty="0">
                <a:solidFill>
                  <a:schemeClr val="accent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내</a:t>
            </a:r>
            <a:r>
              <a:rPr lang="en-US" altLang="ko-KR" sz="1400" dirty="0">
                <a:solidFill>
                  <a:schemeClr val="accent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PC</a:t>
            </a:r>
            <a:r>
              <a:rPr lang="ko-KR" altLang="en-US" sz="1400" dirty="0" err="1">
                <a:solidFill>
                  <a:schemeClr val="accent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보안점검</a:t>
            </a:r>
            <a:r>
              <a:rPr lang="en-US" altLang="ko-KR" sz="1400" dirty="0">
                <a:solidFill>
                  <a:schemeClr val="accent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): Option</a:t>
            </a:r>
            <a:endParaRPr lang="ko-KR" altLang="en-US" sz="1400" dirty="0">
              <a:solidFill>
                <a:schemeClr val="accent2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122501" y="5357834"/>
            <a:ext cx="71516" cy="2329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9116" y="5733454"/>
            <a:ext cx="508889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5046" indent="-185046" fontAlgn="base"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정부기관 배포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내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PC</a:t>
            </a:r>
            <a:r>
              <a:rPr lang="ko-KR" altLang="en-US" sz="1200" b="1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지키미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기능지원</a:t>
            </a:r>
            <a:endParaRPr lang="en-US" altLang="ko-KR" sz="1200" b="1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5046" indent="-185046" fontAlgn="base">
              <a:buBlip>
                <a:blip r:embed="rId2"/>
              </a:buBlip>
            </a:pP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TA-PRS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와 통합된 설치 유도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관리자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UI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제공 및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PMS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에 의한 연계 조치 수행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5046" indent="-185046" fontAlgn="base"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각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PC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에 대한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18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개 항목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보안준수 및 수행 결과 보고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(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지속적으로 추가 제공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)</a:t>
            </a:r>
          </a:p>
          <a:p>
            <a:pPr marL="185046" indent="-185046" fontAlgn="base"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보고를 위한 다양한 보고서 및 점검결과에 대한 통계 제공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5046" indent="-185046" fontAlgn="base"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점검 항목에 대한 취약성 발견 시 즉각적인 안전 조치 수행</a:t>
            </a:r>
          </a:p>
        </p:txBody>
      </p:sp>
      <p:sp>
        <p:nvSpPr>
          <p:cNvPr id="14" name="슬라이드 번호 개체 틀 13">
            <a:extLst>
              <a:ext uri="{FF2B5EF4-FFF2-40B4-BE49-F238E27FC236}">
                <a16:creationId xmlns:a16="http://schemas.microsoft.com/office/drawing/2014/main" id="{8D5B6F9A-3899-45BA-904A-820ECE773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51076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2-2 </a:t>
            </a:r>
            <a:r>
              <a:rPr lang="ko-KR" altLang="en-US" dirty="0">
                <a:solidFill>
                  <a:srgbClr val="FF0000"/>
                </a:solidFill>
              </a:rPr>
              <a:t>특장점</a:t>
            </a: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B8778B04-68B4-4646-8A8D-59C231E8BA24}"/>
              </a:ext>
            </a:extLst>
          </p:cNvPr>
          <p:cNvSpPr/>
          <p:nvPr/>
        </p:nvSpPr>
        <p:spPr>
          <a:xfrm>
            <a:off x="555625" y="1092623"/>
            <a:ext cx="9145588" cy="38450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457200" latinLnBrk="0">
              <a:defRPr/>
            </a:pPr>
            <a:r>
              <a:rPr lang="en-US" altLang="ko-KR" sz="1600" b="1" kern="0" dirty="0">
                <a:solidFill>
                  <a:srgbClr val="0000FF"/>
                </a:solidFill>
                <a:latin typeface="+mn-ea"/>
              </a:rPr>
              <a:t>EFP System by A2A </a:t>
            </a:r>
            <a:r>
              <a:rPr lang="ko-KR" altLang="en-US" sz="1600" b="1" kern="0" dirty="0">
                <a:solidFill>
                  <a:srgbClr val="0000FF"/>
                </a:solidFill>
                <a:latin typeface="+mn-ea"/>
              </a:rPr>
              <a:t>엔진을 통한 신속 탁월한 파일 배포</a:t>
            </a:r>
            <a:r>
              <a:rPr lang="en-US" altLang="ko-KR" sz="1600" b="1" kern="0" dirty="0">
                <a:solidFill>
                  <a:schemeClr val="bg1"/>
                </a:solidFill>
                <a:latin typeface="+mn-ea"/>
              </a:rPr>
              <a:t>(</a:t>
            </a:r>
            <a:r>
              <a:rPr lang="ko-KR" altLang="en-US" sz="1600" b="1" kern="0" dirty="0">
                <a:solidFill>
                  <a:srgbClr val="FF0000"/>
                </a:solidFill>
                <a:latin typeface="+mn-ea"/>
              </a:rPr>
              <a:t>차세대 엔진</a:t>
            </a:r>
            <a:r>
              <a:rPr lang="en-US" altLang="ko-KR" sz="1600" b="1" kern="0" dirty="0">
                <a:solidFill>
                  <a:schemeClr val="bg1"/>
                </a:solidFill>
                <a:latin typeface="+mn-ea"/>
              </a:rPr>
              <a:t>)</a:t>
            </a:r>
            <a:endParaRPr kumimoji="0" lang="ko-KR" altLang="en-US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310706-271C-4C66-A5CF-A2C844AC2281}"/>
              </a:ext>
            </a:extLst>
          </p:cNvPr>
          <p:cNvSpPr txBox="1"/>
          <p:nvPr/>
        </p:nvSpPr>
        <p:spPr>
          <a:xfrm>
            <a:off x="630989" y="1561464"/>
            <a:ext cx="9785051" cy="21421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defTabSz="457200" latinLnBrk="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rgbClr val="171616"/>
                </a:solidFill>
                <a:latin typeface="+mn-ea"/>
              </a:rPr>
              <a:t>기존 </a:t>
            </a:r>
            <a:r>
              <a:rPr lang="en-US" altLang="ko-KR" sz="1200" b="1" dirty="0">
                <a:solidFill>
                  <a:srgbClr val="171616"/>
                </a:solidFill>
                <a:latin typeface="+mn-ea"/>
              </a:rPr>
              <a:t>PC to PC </a:t>
            </a:r>
            <a:r>
              <a:rPr lang="ko-KR" altLang="en-US" sz="1200" b="1" dirty="0">
                <a:solidFill>
                  <a:srgbClr val="171616"/>
                </a:solidFill>
                <a:latin typeface="+mn-ea"/>
              </a:rPr>
              <a:t>파일 배포에서 보안성을 강화한 기하급수</a:t>
            </a:r>
            <a:r>
              <a:rPr lang="en-US" altLang="ko-KR" sz="1200" b="1" dirty="0">
                <a:solidFill>
                  <a:srgbClr val="171616"/>
                </a:solidFill>
                <a:latin typeface="+mn-ea"/>
              </a:rPr>
              <a:t> </a:t>
            </a:r>
            <a:r>
              <a:rPr lang="ko-KR" altLang="en-US" sz="1200" b="1" dirty="0">
                <a:solidFill>
                  <a:srgbClr val="171616"/>
                </a:solidFill>
                <a:latin typeface="+mn-ea"/>
              </a:rPr>
              <a:t>파일 전파</a:t>
            </a:r>
            <a:r>
              <a:rPr lang="en-US" altLang="ko-KR" sz="1200" b="1" dirty="0">
                <a:solidFill>
                  <a:srgbClr val="171616"/>
                </a:solidFill>
                <a:latin typeface="+mn-ea"/>
              </a:rPr>
              <a:t>(</a:t>
            </a:r>
            <a:r>
              <a:rPr lang="en-US" altLang="ko-KR" sz="1200" dirty="0">
                <a:latin typeface="+mn-ea"/>
              </a:rPr>
              <a:t>Exponential File Propagation)</a:t>
            </a:r>
            <a:r>
              <a:rPr lang="en-US" altLang="ko-KR" sz="1200" b="1" dirty="0">
                <a:solidFill>
                  <a:srgbClr val="171616"/>
                </a:solidFill>
                <a:latin typeface="+mn-ea"/>
              </a:rPr>
              <a:t> </a:t>
            </a:r>
            <a:r>
              <a:rPr lang="ko-KR" altLang="en-US" sz="1200" b="1" dirty="0">
                <a:solidFill>
                  <a:srgbClr val="171616"/>
                </a:solidFill>
                <a:latin typeface="+mn-ea"/>
              </a:rPr>
              <a:t>방식</a:t>
            </a:r>
          </a:p>
          <a:p>
            <a:pPr defTabSz="457200" latinLnBrk="0">
              <a:lnSpc>
                <a:spcPct val="140000"/>
              </a:lnSpc>
            </a:pPr>
            <a:r>
              <a:rPr lang="en-US" altLang="ko-KR" sz="1200" dirty="0">
                <a:solidFill>
                  <a:srgbClr val="171616"/>
                </a:solidFill>
                <a:latin typeface="+mn-ea"/>
              </a:rPr>
              <a:t>    - </a:t>
            </a:r>
            <a:r>
              <a:rPr lang="ko-KR" altLang="en-US" sz="1200" dirty="0">
                <a:solidFill>
                  <a:srgbClr val="171616"/>
                </a:solidFill>
                <a:latin typeface="+mn-ea"/>
              </a:rPr>
              <a:t>보안이 열악한 기존과는 달리 에이전트가 호스트 역할을 하지 않아 외부 공격에 노출될 수 있는 </a:t>
            </a:r>
            <a:r>
              <a:rPr lang="en-US" altLang="ko-KR" sz="1200" b="1" dirty="0">
                <a:solidFill>
                  <a:srgbClr val="171616"/>
                </a:solidFill>
                <a:latin typeface="+mn-ea"/>
              </a:rPr>
              <a:t>listening port</a:t>
            </a:r>
            <a:r>
              <a:rPr lang="ko-KR" altLang="en-US" sz="1200" b="1" dirty="0">
                <a:solidFill>
                  <a:srgbClr val="171616"/>
                </a:solidFill>
                <a:latin typeface="+mn-ea"/>
              </a:rPr>
              <a:t>를 생성하지 않음</a:t>
            </a:r>
          </a:p>
          <a:p>
            <a:pPr defTabSz="457200" latinLnBrk="0">
              <a:lnSpc>
                <a:spcPct val="140000"/>
              </a:lnSpc>
            </a:pPr>
            <a:r>
              <a:rPr lang="ko-KR" altLang="en-US" sz="1200" dirty="0">
                <a:solidFill>
                  <a:srgbClr val="171616"/>
                </a:solidFill>
                <a:latin typeface="+mn-ea"/>
              </a:rPr>
              <a:t>    </a:t>
            </a:r>
            <a:r>
              <a:rPr lang="en-US" altLang="ko-KR" sz="1200" dirty="0">
                <a:solidFill>
                  <a:srgbClr val="171616"/>
                </a:solidFill>
                <a:latin typeface="+mn-ea"/>
              </a:rPr>
              <a:t>-</a:t>
            </a:r>
            <a:r>
              <a:rPr lang="ko-KR" altLang="en-US" sz="1200" dirty="0">
                <a:solidFill>
                  <a:srgbClr val="171616"/>
                </a:solidFill>
                <a:latin typeface="+mn-ea"/>
              </a:rPr>
              <a:t> 파일 전파에 필요한 제어 명령 및 데이터를 </a:t>
            </a:r>
            <a:r>
              <a:rPr lang="en-US" altLang="ko-KR" sz="1200" dirty="0">
                <a:solidFill>
                  <a:srgbClr val="171616"/>
                </a:solidFill>
                <a:latin typeface="+mn-ea"/>
              </a:rPr>
              <a:t>SSL/TLS </a:t>
            </a:r>
            <a:r>
              <a:rPr lang="ko-KR" altLang="en-US" sz="1200" dirty="0">
                <a:solidFill>
                  <a:srgbClr val="171616"/>
                </a:solidFill>
                <a:latin typeface="+mn-ea"/>
              </a:rPr>
              <a:t>프로토콜로 암호화하여 </a:t>
            </a:r>
            <a:r>
              <a:rPr lang="ko-KR" altLang="en-US" sz="1200" b="1" dirty="0">
                <a:solidFill>
                  <a:srgbClr val="171616"/>
                </a:solidFill>
                <a:latin typeface="+mn-ea"/>
              </a:rPr>
              <a:t>중간자 공격과 </a:t>
            </a:r>
            <a:r>
              <a:rPr lang="en-US" altLang="ko-KR" sz="1200" b="1" dirty="0">
                <a:solidFill>
                  <a:srgbClr val="171616"/>
                </a:solidFill>
                <a:latin typeface="+mn-ea"/>
              </a:rPr>
              <a:t>Packet Spoofing</a:t>
            </a:r>
            <a:r>
              <a:rPr lang="ko-KR" altLang="en-US" sz="1200" b="1" dirty="0">
                <a:solidFill>
                  <a:srgbClr val="171616"/>
                </a:solidFill>
                <a:latin typeface="+mn-ea"/>
              </a:rPr>
              <a:t>을 통한 도감청을 방지</a:t>
            </a:r>
          </a:p>
          <a:p>
            <a:pPr defTabSz="457200" latinLnBrk="0">
              <a:lnSpc>
                <a:spcPct val="140000"/>
              </a:lnSpc>
            </a:pPr>
            <a:r>
              <a:rPr lang="ko-KR" altLang="en-US" sz="1200" dirty="0">
                <a:solidFill>
                  <a:srgbClr val="171616"/>
                </a:solidFill>
                <a:latin typeface="+mn-ea"/>
              </a:rPr>
              <a:t>    </a:t>
            </a:r>
            <a:r>
              <a:rPr lang="en-US" altLang="ko-KR" sz="1200" dirty="0">
                <a:solidFill>
                  <a:srgbClr val="171616"/>
                </a:solidFill>
                <a:latin typeface="+mn-ea"/>
              </a:rPr>
              <a:t>- </a:t>
            </a:r>
            <a:r>
              <a:rPr lang="ko-KR" altLang="en-US" sz="1200" dirty="0">
                <a:solidFill>
                  <a:srgbClr val="171616"/>
                </a:solidFill>
                <a:latin typeface="+mn-ea"/>
              </a:rPr>
              <a:t>에이전트에 전파된 </a:t>
            </a:r>
            <a:r>
              <a:rPr lang="ko-KR" altLang="en-US" sz="1200" b="1" dirty="0">
                <a:solidFill>
                  <a:srgbClr val="171616"/>
                </a:solidFill>
                <a:latin typeface="+mn-ea"/>
              </a:rPr>
              <a:t>파일의 무결성 검사 및 전자서명 검증</a:t>
            </a:r>
            <a:r>
              <a:rPr lang="ko-KR" altLang="en-US" sz="1200" dirty="0">
                <a:solidFill>
                  <a:srgbClr val="171616"/>
                </a:solidFill>
                <a:latin typeface="+mn-ea"/>
              </a:rPr>
              <a:t>하여 잘못된 파일의 전파를 방지</a:t>
            </a:r>
          </a:p>
          <a:p>
            <a:pPr marL="171450" indent="-171450" defTabSz="457200" latinLnBrk="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171616"/>
                </a:solidFill>
                <a:latin typeface="+mn-ea"/>
              </a:rPr>
              <a:t>서버에서 에이전트로</a:t>
            </a:r>
            <a:r>
              <a:rPr lang="en-US" altLang="ko-KR" sz="1200" dirty="0">
                <a:solidFill>
                  <a:srgbClr val="171616"/>
                </a:solidFill>
                <a:latin typeface="+mn-ea"/>
              </a:rPr>
              <a:t>, </a:t>
            </a:r>
            <a:r>
              <a:rPr lang="ko-KR" altLang="en-US" sz="1200" dirty="0">
                <a:solidFill>
                  <a:srgbClr val="171616"/>
                </a:solidFill>
                <a:latin typeface="+mn-ea"/>
              </a:rPr>
              <a:t>에이전트에서 다른 에이전트로 파일이 </a:t>
            </a:r>
            <a:r>
              <a:rPr lang="ko-KR" altLang="en-US" sz="1200" b="1" dirty="0">
                <a:solidFill>
                  <a:srgbClr val="171616"/>
                </a:solidFill>
                <a:latin typeface="+mn-ea"/>
              </a:rPr>
              <a:t>다단계로 동시에 전파하도록 중앙에서 관리</a:t>
            </a:r>
          </a:p>
          <a:p>
            <a:pPr marL="171450" indent="-171450" defTabSz="457200" latinLnBrk="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rgbClr val="171616"/>
                </a:solidFill>
                <a:latin typeface="+mn-ea"/>
              </a:rPr>
              <a:t>전체 조직의 네트워크 트래픽 조절 및 최소화 </a:t>
            </a:r>
            <a:endParaRPr lang="en-US" altLang="ko-KR" sz="1200" b="1" dirty="0">
              <a:solidFill>
                <a:srgbClr val="171616"/>
              </a:solidFill>
              <a:latin typeface="+mn-ea"/>
            </a:endParaRPr>
          </a:p>
          <a:p>
            <a:pPr marL="171450" indent="-171450" defTabSz="457200" latinLnBrk="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ko-KR" sz="1200" b="1" dirty="0">
                <a:solidFill>
                  <a:srgbClr val="171616"/>
                </a:solidFill>
                <a:latin typeface="+mn-ea"/>
              </a:rPr>
              <a:t>WIN10 </a:t>
            </a:r>
            <a:r>
              <a:rPr lang="ko-KR" altLang="en-US" sz="1200" b="1" dirty="0">
                <a:solidFill>
                  <a:srgbClr val="171616"/>
                </a:solidFill>
                <a:latin typeface="+mn-ea"/>
              </a:rPr>
              <a:t>환경에서의 패치파일 용량이 급격히 증가함에 따라 패치파일 배포에 있어 네트워크 트래픽 증가에 따라 네트워크 안정성 확보에 탁월한 성능을 발휘</a:t>
            </a:r>
            <a:endParaRPr lang="en-US" altLang="ko-KR" sz="1200" b="1" dirty="0">
              <a:solidFill>
                <a:srgbClr val="171616"/>
              </a:solidFill>
              <a:latin typeface="+mn-ea"/>
            </a:endParaRPr>
          </a:p>
          <a:p>
            <a:pPr marL="171450" indent="-171450" defTabSz="457200" latinLnBrk="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1200" b="1" dirty="0">
                <a:solidFill>
                  <a:srgbClr val="171616"/>
                </a:solidFill>
                <a:latin typeface="+mn-ea"/>
              </a:rPr>
              <a:t> 기존 </a:t>
            </a:r>
            <a:r>
              <a:rPr lang="en-US" altLang="ko-KR" sz="1200" b="1" dirty="0">
                <a:solidFill>
                  <a:srgbClr val="171616"/>
                </a:solidFill>
                <a:latin typeface="+mn-ea"/>
              </a:rPr>
              <a:t>PMS</a:t>
            </a:r>
            <a:r>
              <a:rPr lang="ko-KR" altLang="en-US" sz="1200" b="1" dirty="0">
                <a:solidFill>
                  <a:srgbClr val="171616"/>
                </a:solidFill>
                <a:latin typeface="+mn-ea"/>
              </a:rPr>
              <a:t> 서버에서만 배포하던 방식의 변환으로 패치배포 및 설치 속도의 최소 </a:t>
            </a:r>
            <a:r>
              <a:rPr lang="en-US" altLang="ko-KR" sz="1200" b="1" dirty="0">
                <a:solidFill>
                  <a:srgbClr val="171616"/>
                </a:solidFill>
                <a:latin typeface="+mn-ea"/>
              </a:rPr>
              <a:t>10</a:t>
            </a:r>
            <a:r>
              <a:rPr lang="ko-KR" altLang="en-US" sz="1200" b="1" dirty="0" err="1">
                <a:solidFill>
                  <a:srgbClr val="171616"/>
                </a:solidFill>
                <a:latin typeface="+mn-ea"/>
              </a:rPr>
              <a:t>배이상</a:t>
            </a:r>
            <a:r>
              <a:rPr lang="ko-KR" altLang="en-US" sz="1200" b="1" dirty="0">
                <a:solidFill>
                  <a:srgbClr val="171616"/>
                </a:solidFill>
                <a:latin typeface="+mn-ea"/>
              </a:rPr>
              <a:t> 향상  </a:t>
            </a:r>
          </a:p>
        </p:txBody>
      </p:sp>
      <p:sp>
        <p:nvSpPr>
          <p:cNvPr id="21" name="사각형: 둥근 위쪽 모서리 20">
            <a:extLst>
              <a:ext uri="{FF2B5EF4-FFF2-40B4-BE49-F238E27FC236}">
                <a16:creationId xmlns:a16="http://schemas.microsoft.com/office/drawing/2014/main" id="{E577A9C6-B278-49D9-A3CB-80FDD90EBC85}"/>
              </a:ext>
            </a:extLst>
          </p:cNvPr>
          <p:cNvSpPr/>
          <p:nvPr/>
        </p:nvSpPr>
        <p:spPr>
          <a:xfrm>
            <a:off x="3948885" y="4662303"/>
            <a:ext cx="1867585" cy="176884"/>
          </a:xfrm>
          <a:prstGeom prst="round2SameRect">
            <a:avLst/>
          </a:prstGeom>
          <a:solidFill>
            <a:srgbClr val="7F7F7F"/>
          </a:solidFill>
          <a:ln w="3175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b="1" dirty="0">
                <a:latin typeface="KoPubWorld돋움체 Light" panose="00000300000000000000" pitchFamily="2" charset="-127"/>
              </a:rPr>
              <a:t>1</a:t>
            </a:r>
            <a:r>
              <a:rPr lang="ko-KR" altLang="en-US" sz="900" b="1" dirty="0">
                <a:latin typeface="KoPubWorld돋움체 Light" panose="00000300000000000000" pitchFamily="2" charset="-127"/>
              </a:rPr>
              <a:t>차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43B3259-984F-4ED1-AE0C-317E3AE1D658}"/>
              </a:ext>
            </a:extLst>
          </p:cNvPr>
          <p:cNvSpPr/>
          <p:nvPr/>
        </p:nvSpPr>
        <p:spPr>
          <a:xfrm>
            <a:off x="3948885" y="4839187"/>
            <a:ext cx="1867585" cy="318942"/>
          </a:xfrm>
          <a:prstGeom prst="rect">
            <a:avLst/>
          </a:prstGeom>
          <a:solidFill>
            <a:schemeClr val="bg1"/>
          </a:solidFill>
          <a:ln w="3175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KoPubWorld돋움체 Light" panose="00000300000000000000" pitchFamily="2" charset="-127"/>
            </a:endParaRPr>
          </a:p>
        </p:txBody>
      </p:sp>
      <p:sp>
        <p:nvSpPr>
          <p:cNvPr id="23" name="사각형: 둥근 위쪽 모서리 22">
            <a:extLst>
              <a:ext uri="{FF2B5EF4-FFF2-40B4-BE49-F238E27FC236}">
                <a16:creationId xmlns:a16="http://schemas.microsoft.com/office/drawing/2014/main" id="{11238337-6358-4E70-8721-2A6FBB3BADAE}"/>
              </a:ext>
            </a:extLst>
          </p:cNvPr>
          <p:cNvSpPr/>
          <p:nvPr/>
        </p:nvSpPr>
        <p:spPr>
          <a:xfrm>
            <a:off x="4486659" y="3704263"/>
            <a:ext cx="792038" cy="176884"/>
          </a:xfrm>
          <a:prstGeom prst="round2SameRect">
            <a:avLst/>
          </a:prstGeom>
          <a:solidFill>
            <a:srgbClr val="7F7F7F"/>
          </a:solidFill>
          <a:ln w="3175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b="1" dirty="0">
                <a:latin typeface="KoPubWorld돋움체 Light" panose="00000300000000000000" pitchFamily="2" charset="-127"/>
              </a:rPr>
              <a:t>TA-PRS</a:t>
            </a:r>
            <a:endParaRPr lang="ko-KR" altLang="en-US" sz="900" b="1" dirty="0">
              <a:latin typeface="KoPubWorld돋움체 Light" panose="00000300000000000000" pitchFamily="2" charset="-127"/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5F86DB25-74CD-4FBD-857E-92A0B7F9428A}"/>
              </a:ext>
            </a:extLst>
          </p:cNvPr>
          <p:cNvSpPr/>
          <p:nvPr/>
        </p:nvSpPr>
        <p:spPr>
          <a:xfrm>
            <a:off x="4486659" y="3894689"/>
            <a:ext cx="792038" cy="318942"/>
          </a:xfrm>
          <a:prstGeom prst="rect">
            <a:avLst/>
          </a:prstGeom>
          <a:solidFill>
            <a:schemeClr val="bg1"/>
          </a:solidFill>
          <a:ln w="3175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KoPubWorld돋움체 Light" panose="00000300000000000000" pitchFamily="2" charset="-127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C678CBA7-6446-4126-9B0A-EDA8896AEB84}"/>
              </a:ext>
            </a:extLst>
          </p:cNvPr>
          <p:cNvGrpSpPr/>
          <p:nvPr/>
        </p:nvGrpSpPr>
        <p:grpSpPr>
          <a:xfrm>
            <a:off x="4148517" y="4865205"/>
            <a:ext cx="320805" cy="249098"/>
            <a:chOff x="4502617" y="1269576"/>
            <a:chExt cx="294661" cy="235575"/>
          </a:xfrm>
        </p:grpSpPr>
        <p:grpSp>
          <p:nvGrpSpPr>
            <p:cNvPr id="26" name="그래픽 29">
              <a:extLst>
                <a:ext uri="{FF2B5EF4-FFF2-40B4-BE49-F238E27FC236}">
                  <a16:creationId xmlns:a16="http://schemas.microsoft.com/office/drawing/2014/main" id="{39EE12E8-BBB3-4924-81A7-3B67E74318D5}"/>
                </a:ext>
              </a:extLst>
            </p:cNvPr>
            <p:cNvGrpSpPr/>
            <p:nvPr/>
          </p:nvGrpSpPr>
          <p:grpSpPr>
            <a:xfrm>
              <a:off x="4502617" y="1296434"/>
              <a:ext cx="244979" cy="208717"/>
              <a:chOff x="451478" y="4129285"/>
              <a:chExt cx="304090" cy="259079"/>
            </a:xfrm>
            <a:solidFill>
              <a:srgbClr val="000000"/>
            </a:solidFill>
          </p:grpSpPr>
          <p:sp>
            <p:nvSpPr>
              <p:cNvPr id="30" name="자유형: 도형 29">
                <a:extLst>
                  <a:ext uri="{FF2B5EF4-FFF2-40B4-BE49-F238E27FC236}">
                    <a16:creationId xmlns:a16="http://schemas.microsoft.com/office/drawing/2014/main" id="{8E5A1AF9-5F7B-4B86-91B1-4C5D96E5A41A}"/>
                  </a:ext>
                </a:extLst>
              </p:cNvPr>
              <p:cNvSpPr/>
              <p:nvPr/>
            </p:nvSpPr>
            <p:spPr>
              <a:xfrm>
                <a:off x="451478" y="4129285"/>
                <a:ext cx="304090" cy="259079"/>
              </a:xfrm>
              <a:custGeom>
                <a:avLst/>
                <a:gdLst>
                  <a:gd name="connsiteX0" fmla="*/ 283845 w 304090"/>
                  <a:gd name="connsiteY0" fmla="*/ 0 h 259079"/>
                  <a:gd name="connsiteX1" fmla="*/ 21908 w 304090"/>
                  <a:gd name="connsiteY1" fmla="*/ 0 h 259079"/>
                  <a:gd name="connsiteX2" fmla="*/ 0 w 304090"/>
                  <a:gd name="connsiteY2" fmla="*/ 21907 h 259079"/>
                  <a:gd name="connsiteX3" fmla="*/ 0 w 304090"/>
                  <a:gd name="connsiteY3" fmla="*/ 188595 h 259079"/>
                  <a:gd name="connsiteX4" fmla="*/ 0 w 304090"/>
                  <a:gd name="connsiteY4" fmla="*/ 189547 h 259079"/>
                  <a:gd name="connsiteX5" fmla="*/ 0 w 304090"/>
                  <a:gd name="connsiteY5" fmla="*/ 190500 h 259079"/>
                  <a:gd name="connsiteX6" fmla="*/ 0 w 304090"/>
                  <a:gd name="connsiteY6" fmla="*/ 198120 h 259079"/>
                  <a:gd name="connsiteX7" fmla="*/ 21908 w 304090"/>
                  <a:gd name="connsiteY7" fmla="*/ 220027 h 259079"/>
                  <a:gd name="connsiteX8" fmla="*/ 107633 w 304090"/>
                  <a:gd name="connsiteY8" fmla="*/ 220027 h 259079"/>
                  <a:gd name="connsiteX9" fmla="*/ 107633 w 304090"/>
                  <a:gd name="connsiteY9" fmla="*/ 241935 h 259079"/>
                  <a:gd name="connsiteX10" fmla="*/ 90488 w 304090"/>
                  <a:gd name="connsiteY10" fmla="*/ 241935 h 259079"/>
                  <a:gd name="connsiteX11" fmla="*/ 87630 w 304090"/>
                  <a:gd name="connsiteY11" fmla="*/ 244792 h 259079"/>
                  <a:gd name="connsiteX12" fmla="*/ 87630 w 304090"/>
                  <a:gd name="connsiteY12" fmla="*/ 256222 h 259079"/>
                  <a:gd name="connsiteX13" fmla="*/ 90488 w 304090"/>
                  <a:gd name="connsiteY13" fmla="*/ 259080 h 259079"/>
                  <a:gd name="connsiteX14" fmla="*/ 212408 w 304090"/>
                  <a:gd name="connsiteY14" fmla="*/ 259080 h 259079"/>
                  <a:gd name="connsiteX15" fmla="*/ 215265 w 304090"/>
                  <a:gd name="connsiteY15" fmla="*/ 256222 h 259079"/>
                  <a:gd name="connsiteX16" fmla="*/ 215265 w 304090"/>
                  <a:gd name="connsiteY16" fmla="*/ 244792 h 259079"/>
                  <a:gd name="connsiteX17" fmla="*/ 212408 w 304090"/>
                  <a:gd name="connsiteY17" fmla="*/ 241935 h 259079"/>
                  <a:gd name="connsiteX18" fmla="*/ 195263 w 304090"/>
                  <a:gd name="connsiteY18" fmla="*/ 241935 h 259079"/>
                  <a:gd name="connsiteX19" fmla="*/ 195263 w 304090"/>
                  <a:gd name="connsiteY19" fmla="*/ 220027 h 259079"/>
                  <a:gd name="connsiteX20" fmla="*/ 281940 w 304090"/>
                  <a:gd name="connsiteY20" fmla="*/ 220027 h 259079"/>
                  <a:gd name="connsiteX21" fmla="*/ 303848 w 304090"/>
                  <a:gd name="connsiteY21" fmla="*/ 198120 h 259079"/>
                  <a:gd name="connsiteX22" fmla="*/ 303848 w 304090"/>
                  <a:gd name="connsiteY22" fmla="*/ 22860 h 259079"/>
                  <a:gd name="connsiteX23" fmla="*/ 283845 w 304090"/>
                  <a:gd name="connsiteY23" fmla="*/ 0 h 259079"/>
                  <a:gd name="connsiteX24" fmla="*/ 21908 w 304090"/>
                  <a:gd name="connsiteY24" fmla="*/ 5715 h 259079"/>
                  <a:gd name="connsiteX25" fmla="*/ 283845 w 304090"/>
                  <a:gd name="connsiteY25" fmla="*/ 5715 h 259079"/>
                  <a:gd name="connsiteX26" fmla="*/ 300038 w 304090"/>
                  <a:gd name="connsiteY26" fmla="*/ 21907 h 259079"/>
                  <a:gd name="connsiteX27" fmla="*/ 300038 w 304090"/>
                  <a:gd name="connsiteY27" fmla="*/ 185738 h 259079"/>
                  <a:gd name="connsiteX28" fmla="*/ 5715 w 304090"/>
                  <a:gd name="connsiteY28" fmla="*/ 185738 h 259079"/>
                  <a:gd name="connsiteX29" fmla="*/ 5715 w 304090"/>
                  <a:gd name="connsiteY29" fmla="*/ 21907 h 259079"/>
                  <a:gd name="connsiteX30" fmla="*/ 21908 w 304090"/>
                  <a:gd name="connsiteY30" fmla="*/ 5715 h 259079"/>
                  <a:gd name="connsiteX31" fmla="*/ 191453 w 304090"/>
                  <a:gd name="connsiteY31" fmla="*/ 244792 h 259079"/>
                  <a:gd name="connsiteX32" fmla="*/ 194310 w 304090"/>
                  <a:gd name="connsiteY32" fmla="*/ 247650 h 259079"/>
                  <a:gd name="connsiteX33" fmla="*/ 211455 w 304090"/>
                  <a:gd name="connsiteY33" fmla="*/ 247650 h 259079"/>
                  <a:gd name="connsiteX34" fmla="*/ 211455 w 304090"/>
                  <a:gd name="connsiteY34" fmla="*/ 253365 h 259079"/>
                  <a:gd name="connsiteX35" fmla="*/ 94298 w 304090"/>
                  <a:gd name="connsiteY35" fmla="*/ 253365 h 259079"/>
                  <a:gd name="connsiteX36" fmla="*/ 94298 w 304090"/>
                  <a:gd name="connsiteY36" fmla="*/ 247650 h 259079"/>
                  <a:gd name="connsiteX37" fmla="*/ 175260 w 304090"/>
                  <a:gd name="connsiteY37" fmla="*/ 247650 h 259079"/>
                  <a:gd name="connsiteX38" fmla="*/ 178118 w 304090"/>
                  <a:gd name="connsiteY38" fmla="*/ 244792 h 259079"/>
                  <a:gd name="connsiteX39" fmla="*/ 175260 w 304090"/>
                  <a:gd name="connsiteY39" fmla="*/ 241935 h 259079"/>
                  <a:gd name="connsiteX40" fmla="*/ 114300 w 304090"/>
                  <a:gd name="connsiteY40" fmla="*/ 241935 h 259079"/>
                  <a:gd name="connsiteX41" fmla="*/ 114300 w 304090"/>
                  <a:gd name="connsiteY41" fmla="*/ 220027 h 259079"/>
                  <a:gd name="connsiteX42" fmla="*/ 192405 w 304090"/>
                  <a:gd name="connsiteY42" fmla="*/ 220027 h 259079"/>
                  <a:gd name="connsiteX43" fmla="*/ 192405 w 304090"/>
                  <a:gd name="connsiteY43" fmla="*/ 244792 h 259079"/>
                  <a:gd name="connsiteX44" fmla="*/ 283845 w 304090"/>
                  <a:gd name="connsiteY44" fmla="*/ 214313 h 259079"/>
                  <a:gd name="connsiteX45" fmla="*/ 21908 w 304090"/>
                  <a:gd name="connsiteY45" fmla="*/ 214313 h 259079"/>
                  <a:gd name="connsiteX46" fmla="*/ 5715 w 304090"/>
                  <a:gd name="connsiteY46" fmla="*/ 198120 h 259079"/>
                  <a:gd name="connsiteX47" fmla="*/ 5715 w 304090"/>
                  <a:gd name="connsiteY47" fmla="*/ 192405 h 259079"/>
                  <a:gd name="connsiteX48" fmla="*/ 300038 w 304090"/>
                  <a:gd name="connsiteY48" fmla="*/ 192405 h 259079"/>
                  <a:gd name="connsiteX49" fmla="*/ 300038 w 304090"/>
                  <a:gd name="connsiteY49" fmla="*/ 198120 h 259079"/>
                  <a:gd name="connsiteX50" fmla="*/ 283845 w 304090"/>
                  <a:gd name="connsiteY50" fmla="*/ 214313 h 25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304090" h="259079">
                    <a:moveTo>
                      <a:pt x="283845" y="0"/>
                    </a:moveTo>
                    <a:lnTo>
                      <a:pt x="21908" y="0"/>
                    </a:lnTo>
                    <a:cubicBezTo>
                      <a:pt x="9525" y="0"/>
                      <a:pt x="0" y="9525"/>
                      <a:pt x="0" y="21907"/>
                    </a:cubicBezTo>
                    <a:lnTo>
                      <a:pt x="0" y="188595"/>
                    </a:lnTo>
                    <a:cubicBezTo>
                      <a:pt x="0" y="188595"/>
                      <a:pt x="0" y="189547"/>
                      <a:pt x="0" y="189547"/>
                    </a:cubicBezTo>
                    <a:cubicBezTo>
                      <a:pt x="0" y="189547"/>
                      <a:pt x="0" y="190500"/>
                      <a:pt x="0" y="190500"/>
                    </a:cubicBezTo>
                    <a:lnTo>
                      <a:pt x="0" y="198120"/>
                    </a:lnTo>
                    <a:cubicBezTo>
                      <a:pt x="0" y="210502"/>
                      <a:pt x="9525" y="220027"/>
                      <a:pt x="21908" y="220027"/>
                    </a:cubicBezTo>
                    <a:lnTo>
                      <a:pt x="107633" y="220027"/>
                    </a:lnTo>
                    <a:lnTo>
                      <a:pt x="107633" y="241935"/>
                    </a:lnTo>
                    <a:lnTo>
                      <a:pt x="90488" y="241935"/>
                    </a:lnTo>
                    <a:cubicBezTo>
                      <a:pt x="88583" y="241935"/>
                      <a:pt x="87630" y="242888"/>
                      <a:pt x="87630" y="244792"/>
                    </a:cubicBezTo>
                    <a:lnTo>
                      <a:pt x="87630" y="256222"/>
                    </a:lnTo>
                    <a:cubicBezTo>
                      <a:pt x="87630" y="258127"/>
                      <a:pt x="88583" y="259080"/>
                      <a:pt x="90488" y="259080"/>
                    </a:cubicBezTo>
                    <a:lnTo>
                      <a:pt x="212408" y="259080"/>
                    </a:lnTo>
                    <a:cubicBezTo>
                      <a:pt x="214313" y="259080"/>
                      <a:pt x="215265" y="258127"/>
                      <a:pt x="215265" y="256222"/>
                    </a:cubicBezTo>
                    <a:lnTo>
                      <a:pt x="215265" y="244792"/>
                    </a:lnTo>
                    <a:cubicBezTo>
                      <a:pt x="215265" y="242888"/>
                      <a:pt x="214313" y="241935"/>
                      <a:pt x="212408" y="241935"/>
                    </a:cubicBezTo>
                    <a:lnTo>
                      <a:pt x="195263" y="241935"/>
                    </a:lnTo>
                    <a:lnTo>
                      <a:pt x="195263" y="220027"/>
                    </a:lnTo>
                    <a:lnTo>
                      <a:pt x="281940" y="220027"/>
                    </a:lnTo>
                    <a:cubicBezTo>
                      <a:pt x="294323" y="220027"/>
                      <a:pt x="303848" y="210502"/>
                      <a:pt x="303848" y="198120"/>
                    </a:cubicBezTo>
                    <a:lnTo>
                      <a:pt x="303848" y="22860"/>
                    </a:lnTo>
                    <a:cubicBezTo>
                      <a:pt x="305753" y="10477"/>
                      <a:pt x="296228" y="0"/>
                      <a:pt x="283845" y="0"/>
                    </a:cubicBezTo>
                    <a:close/>
                    <a:moveTo>
                      <a:pt x="21908" y="5715"/>
                    </a:moveTo>
                    <a:lnTo>
                      <a:pt x="283845" y="5715"/>
                    </a:lnTo>
                    <a:cubicBezTo>
                      <a:pt x="292418" y="5715"/>
                      <a:pt x="300038" y="13335"/>
                      <a:pt x="300038" y="21907"/>
                    </a:cubicBezTo>
                    <a:lnTo>
                      <a:pt x="300038" y="185738"/>
                    </a:lnTo>
                    <a:lnTo>
                      <a:pt x="5715" y="185738"/>
                    </a:lnTo>
                    <a:lnTo>
                      <a:pt x="5715" y="21907"/>
                    </a:lnTo>
                    <a:cubicBezTo>
                      <a:pt x="5715" y="13335"/>
                      <a:pt x="13335" y="5715"/>
                      <a:pt x="21908" y="5715"/>
                    </a:cubicBezTo>
                    <a:close/>
                    <a:moveTo>
                      <a:pt x="191453" y="244792"/>
                    </a:moveTo>
                    <a:cubicBezTo>
                      <a:pt x="191453" y="246697"/>
                      <a:pt x="192405" y="247650"/>
                      <a:pt x="194310" y="247650"/>
                    </a:cubicBezTo>
                    <a:lnTo>
                      <a:pt x="211455" y="247650"/>
                    </a:lnTo>
                    <a:lnTo>
                      <a:pt x="211455" y="253365"/>
                    </a:lnTo>
                    <a:lnTo>
                      <a:pt x="94298" y="253365"/>
                    </a:lnTo>
                    <a:lnTo>
                      <a:pt x="94298" y="247650"/>
                    </a:lnTo>
                    <a:lnTo>
                      <a:pt x="175260" y="247650"/>
                    </a:lnTo>
                    <a:cubicBezTo>
                      <a:pt x="177165" y="247650"/>
                      <a:pt x="178118" y="246697"/>
                      <a:pt x="178118" y="244792"/>
                    </a:cubicBezTo>
                    <a:cubicBezTo>
                      <a:pt x="178118" y="242888"/>
                      <a:pt x="177165" y="241935"/>
                      <a:pt x="175260" y="241935"/>
                    </a:cubicBezTo>
                    <a:lnTo>
                      <a:pt x="114300" y="241935"/>
                    </a:lnTo>
                    <a:lnTo>
                      <a:pt x="114300" y="220027"/>
                    </a:lnTo>
                    <a:lnTo>
                      <a:pt x="192405" y="220027"/>
                    </a:lnTo>
                    <a:lnTo>
                      <a:pt x="192405" y="244792"/>
                    </a:lnTo>
                    <a:close/>
                    <a:moveTo>
                      <a:pt x="283845" y="214313"/>
                    </a:moveTo>
                    <a:lnTo>
                      <a:pt x="21908" y="214313"/>
                    </a:lnTo>
                    <a:cubicBezTo>
                      <a:pt x="13335" y="214313"/>
                      <a:pt x="5715" y="206692"/>
                      <a:pt x="5715" y="198120"/>
                    </a:cubicBezTo>
                    <a:lnTo>
                      <a:pt x="5715" y="192405"/>
                    </a:lnTo>
                    <a:lnTo>
                      <a:pt x="300038" y="192405"/>
                    </a:lnTo>
                    <a:lnTo>
                      <a:pt x="300038" y="198120"/>
                    </a:lnTo>
                    <a:cubicBezTo>
                      <a:pt x="300038" y="207645"/>
                      <a:pt x="292418" y="214313"/>
                      <a:pt x="283845" y="2143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7CF1E88C-27D0-4408-935E-325DC64CA332}"/>
                  </a:ext>
                </a:extLst>
              </p:cNvPr>
              <p:cNvSpPr/>
              <p:nvPr/>
            </p:nvSpPr>
            <p:spPr>
              <a:xfrm>
                <a:off x="468624" y="4146429"/>
                <a:ext cx="272414" cy="158115"/>
              </a:xfrm>
              <a:custGeom>
                <a:avLst/>
                <a:gdLst>
                  <a:gd name="connsiteX0" fmla="*/ 2857 w 272414"/>
                  <a:gd name="connsiteY0" fmla="*/ 158115 h 158115"/>
                  <a:gd name="connsiteX1" fmla="*/ 269557 w 272414"/>
                  <a:gd name="connsiteY1" fmla="*/ 158115 h 158115"/>
                  <a:gd name="connsiteX2" fmla="*/ 272415 w 272414"/>
                  <a:gd name="connsiteY2" fmla="*/ 155258 h 158115"/>
                  <a:gd name="connsiteX3" fmla="*/ 272415 w 272414"/>
                  <a:gd name="connsiteY3" fmla="*/ 2858 h 158115"/>
                  <a:gd name="connsiteX4" fmla="*/ 269557 w 272414"/>
                  <a:gd name="connsiteY4" fmla="*/ 0 h 158115"/>
                  <a:gd name="connsiteX5" fmla="*/ 258127 w 272414"/>
                  <a:gd name="connsiteY5" fmla="*/ 0 h 158115"/>
                  <a:gd name="connsiteX6" fmla="*/ 255270 w 272414"/>
                  <a:gd name="connsiteY6" fmla="*/ 2858 h 158115"/>
                  <a:gd name="connsiteX7" fmla="*/ 258127 w 272414"/>
                  <a:gd name="connsiteY7" fmla="*/ 5715 h 158115"/>
                  <a:gd name="connsiteX8" fmla="*/ 266700 w 272414"/>
                  <a:gd name="connsiteY8" fmla="*/ 5715 h 158115"/>
                  <a:gd name="connsiteX9" fmla="*/ 266700 w 272414"/>
                  <a:gd name="connsiteY9" fmla="*/ 153353 h 158115"/>
                  <a:gd name="connsiteX10" fmla="*/ 206692 w 272414"/>
                  <a:gd name="connsiteY10" fmla="*/ 153353 h 158115"/>
                  <a:gd name="connsiteX11" fmla="*/ 206692 w 272414"/>
                  <a:gd name="connsiteY11" fmla="*/ 153353 h 158115"/>
                  <a:gd name="connsiteX12" fmla="*/ 182880 w 272414"/>
                  <a:gd name="connsiteY12" fmla="*/ 129540 h 158115"/>
                  <a:gd name="connsiteX13" fmla="*/ 179070 w 272414"/>
                  <a:gd name="connsiteY13" fmla="*/ 129540 h 158115"/>
                  <a:gd name="connsiteX14" fmla="*/ 179070 w 272414"/>
                  <a:gd name="connsiteY14" fmla="*/ 133350 h 158115"/>
                  <a:gd name="connsiteX15" fmla="*/ 198120 w 272414"/>
                  <a:gd name="connsiteY15" fmla="*/ 152400 h 158115"/>
                  <a:gd name="connsiteX16" fmla="*/ 4763 w 272414"/>
                  <a:gd name="connsiteY16" fmla="*/ 152400 h 158115"/>
                  <a:gd name="connsiteX17" fmla="*/ 4763 w 272414"/>
                  <a:gd name="connsiteY17" fmla="*/ 5715 h 158115"/>
                  <a:gd name="connsiteX18" fmla="*/ 80963 w 272414"/>
                  <a:gd name="connsiteY18" fmla="*/ 5715 h 158115"/>
                  <a:gd name="connsiteX19" fmla="*/ 80963 w 272414"/>
                  <a:gd name="connsiteY19" fmla="*/ 5715 h 158115"/>
                  <a:gd name="connsiteX20" fmla="*/ 100013 w 272414"/>
                  <a:gd name="connsiteY20" fmla="*/ 24765 h 158115"/>
                  <a:gd name="connsiteX21" fmla="*/ 101917 w 272414"/>
                  <a:gd name="connsiteY21" fmla="*/ 25718 h 158115"/>
                  <a:gd name="connsiteX22" fmla="*/ 103822 w 272414"/>
                  <a:gd name="connsiteY22" fmla="*/ 24765 h 158115"/>
                  <a:gd name="connsiteX23" fmla="*/ 103822 w 272414"/>
                  <a:gd name="connsiteY23" fmla="*/ 20955 h 158115"/>
                  <a:gd name="connsiteX24" fmla="*/ 88582 w 272414"/>
                  <a:gd name="connsiteY24" fmla="*/ 5715 h 158115"/>
                  <a:gd name="connsiteX25" fmla="*/ 229552 w 272414"/>
                  <a:gd name="connsiteY25" fmla="*/ 5715 h 158115"/>
                  <a:gd name="connsiteX26" fmla="*/ 232410 w 272414"/>
                  <a:gd name="connsiteY26" fmla="*/ 2858 h 158115"/>
                  <a:gd name="connsiteX27" fmla="*/ 229552 w 272414"/>
                  <a:gd name="connsiteY27" fmla="*/ 0 h 158115"/>
                  <a:gd name="connsiteX28" fmla="*/ 2857 w 272414"/>
                  <a:gd name="connsiteY28" fmla="*/ 0 h 158115"/>
                  <a:gd name="connsiteX29" fmla="*/ 0 w 272414"/>
                  <a:gd name="connsiteY29" fmla="*/ 2858 h 158115"/>
                  <a:gd name="connsiteX30" fmla="*/ 0 w 272414"/>
                  <a:gd name="connsiteY30" fmla="*/ 155258 h 158115"/>
                  <a:gd name="connsiteX31" fmla="*/ 2857 w 272414"/>
                  <a:gd name="connsiteY31" fmla="*/ 158115 h 158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72414" h="158115">
                    <a:moveTo>
                      <a:pt x="2857" y="158115"/>
                    </a:moveTo>
                    <a:lnTo>
                      <a:pt x="269557" y="158115"/>
                    </a:lnTo>
                    <a:cubicBezTo>
                      <a:pt x="271463" y="158115"/>
                      <a:pt x="272415" y="157163"/>
                      <a:pt x="272415" y="155258"/>
                    </a:cubicBezTo>
                    <a:lnTo>
                      <a:pt x="272415" y="2858"/>
                    </a:lnTo>
                    <a:cubicBezTo>
                      <a:pt x="272415" y="953"/>
                      <a:pt x="271463" y="0"/>
                      <a:pt x="269557" y="0"/>
                    </a:cubicBezTo>
                    <a:lnTo>
                      <a:pt x="258127" y="0"/>
                    </a:lnTo>
                    <a:cubicBezTo>
                      <a:pt x="256223" y="0"/>
                      <a:pt x="255270" y="953"/>
                      <a:pt x="255270" y="2858"/>
                    </a:cubicBezTo>
                    <a:cubicBezTo>
                      <a:pt x="255270" y="4763"/>
                      <a:pt x="256223" y="5715"/>
                      <a:pt x="258127" y="5715"/>
                    </a:cubicBezTo>
                    <a:lnTo>
                      <a:pt x="266700" y="5715"/>
                    </a:lnTo>
                    <a:lnTo>
                      <a:pt x="266700" y="153353"/>
                    </a:lnTo>
                    <a:lnTo>
                      <a:pt x="206692" y="153353"/>
                    </a:lnTo>
                    <a:lnTo>
                      <a:pt x="206692" y="153353"/>
                    </a:lnTo>
                    <a:lnTo>
                      <a:pt x="182880" y="129540"/>
                    </a:lnTo>
                    <a:cubicBezTo>
                      <a:pt x="181927" y="128588"/>
                      <a:pt x="180022" y="128588"/>
                      <a:pt x="179070" y="129540"/>
                    </a:cubicBezTo>
                    <a:cubicBezTo>
                      <a:pt x="178117" y="130493"/>
                      <a:pt x="178117" y="132398"/>
                      <a:pt x="179070" y="133350"/>
                    </a:cubicBezTo>
                    <a:lnTo>
                      <a:pt x="198120" y="152400"/>
                    </a:lnTo>
                    <a:lnTo>
                      <a:pt x="4763" y="152400"/>
                    </a:lnTo>
                    <a:lnTo>
                      <a:pt x="4763" y="5715"/>
                    </a:lnTo>
                    <a:lnTo>
                      <a:pt x="80963" y="5715"/>
                    </a:lnTo>
                    <a:lnTo>
                      <a:pt x="80963" y="5715"/>
                    </a:lnTo>
                    <a:lnTo>
                      <a:pt x="100013" y="24765"/>
                    </a:lnTo>
                    <a:cubicBezTo>
                      <a:pt x="100965" y="25718"/>
                      <a:pt x="100965" y="25718"/>
                      <a:pt x="101917" y="25718"/>
                    </a:cubicBezTo>
                    <a:cubicBezTo>
                      <a:pt x="102870" y="25718"/>
                      <a:pt x="102870" y="25718"/>
                      <a:pt x="103822" y="24765"/>
                    </a:cubicBezTo>
                    <a:cubicBezTo>
                      <a:pt x="104775" y="23813"/>
                      <a:pt x="104775" y="21908"/>
                      <a:pt x="103822" y="20955"/>
                    </a:cubicBezTo>
                    <a:lnTo>
                      <a:pt x="88582" y="5715"/>
                    </a:lnTo>
                    <a:lnTo>
                      <a:pt x="229552" y="5715"/>
                    </a:lnTo>
                    <a:cubicBezTo>
                      <a:pt x="231457" y="5715"/>
                      <a:pt x="232410" y="4763"/>
                      <a:pt x="232410" y="2858"/>
                    </a:cubicBezTo>
                    <a:cubicBezTo>
                      <a:pt x="232410" y="953"/>
                      <a:pt x="231457" y="0"/>
                      <a:pt x="229552" y="0"/>
                    </a:cubicBezTo>
                    <a:lnTo>
                      <a:pt x="2857" y="0"/>
                    </a:lnTo>
                    <a:cubicBezTo>
                      <a:pt x="952" y="0"/>
                      <a:pt x="0" y="953"/>
                      <a:pt x="0" y="2858"/>
                    </a:cubicBezTo>
                    <a:lnTo>
                      <a:pt x="0" y="155258"/>
                    </a:lnTo>
                    <a:cubicBezTo>
                      <a:pt x="0" y="157163"/>
                      <a:pt x="952" y="158115"/>
                      <a:pt x="2857" y="158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  <p:sp>
            <p:nvSpPr>
              <p:cNvPr id="32" name="자유형: 도형 31">
                <a:extLst>
                  <a:ext uri="{FF2B5EF4-FFF2-40B4-BE49-F238E27FC236}">
                    <a16:creationId xmlns:a16="http://schemas.microsoft.com/office/drawing/2014/main" id="{C381C71E-F536-46BE-934E-E4016541EB30}"/>
                  </a:ext>
                </a:extLst>
              </p:cNvPr>
              <p:cNvSpPr/>
              <p:nvPr/>
            </p:nvSpPr>
            <p:spPr>
              <a:xfrm>
                <a:off x="596258" y="4324547"/>
                <a:ext cx="17144" cy="17144"/>
              </a:xfrm>
              <a:custGeom>
                <a:avLst/>
                <a:gdLst>
                  <a:gd name="connsiteX0" fmla="*/ 8573 w 17144"/>
                  <a:gd name="connsiteY0" fmla="*/ 0 h 17144"/>
                  <a:gd name="connsiteX1" fmla="*/ 0 w 17144"/>
                  <a:gd name="connsiteY1" fmla="*/ 8572 h 17144"/>
                  <a:gd name="connsiteX2" fmla="*/ 8573 w 17144"/>
                  <a:gd name="connsiteY2" fmla="*/ 17145 h 17144"/>
                  <a:gd name="connsiteX3" fmla="*/ 17145 w 17144"/>
                  <a:gd name="connsiteY3" fmla="*/ 8572 h 17144"/>
                  <a:gd name="connsiteX4" fmla="*/ 8573 w 17144"/>
                  <a:gd name="connsiteY4" fmla="*/ 0 h 17144"/>
                  <a:gd name="connsiteX5" fmla="*/ 8573 w 17144"/>
                  <a:gd name="connsiteY5" fmla="*/ 10477 h 17144"/>
                  <a:gd name="connsiteX6" fmla="*/ 5715 w 17144"/>
                  <a:gd name="connsiteY6" fmla="*/ 7620 h 17144"/>
                  <a:gd name="connsiteX7" fmla="*/ 8573 w 17144"/>
                  <a:gd name="connsiteY7" fmla="*/ 4763 h 17144"/>
                  <a:gd name="connsiteX8" fmla="*/ 11430 w 17144"/>
                  <a:gd name="connsiteY8" fmla="*/ 7620 h 17144"/>
                  <a:gd name="connsiteX9" fmla="*/ 8573 w 17144"/>
                  <a:gd name="connsiteY9" fmla="*/ 10477 h 1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44" h="17144">
                    <a:moveTo>
                      <a:pt x="8573" y="0"/>
                    </a:moveTo>
                    <a:cubicBezTo>
                      <a:pt x="3810" y="0"/>
                      <a:pt x="0" y="3810"/>
                      <a:pt x="0" y="8572"/>
                    </a:cubicBezTo>
                    <a:cubicBezTo>
                      <a:pt x="0" y="13335"/>
                      <a:pt x="3810" y="17145"/>
                      <a:pt x="8573" y="17145"/>
                    </a:cubicBezTo>
                    <a:cubicBezTo>
                      <a:pt x="13335" y="17145"/>
                      <a:pt x="17145" y="13335"/>
                      <a:pt x="17145" y="8572"/>
                    </a:cubicBezTo>
                    <a:cubicBezTo>
                      <a:pt x="17145" y="3810"/>
                      <a:pt x="13335" y="0"/>
                      <a:pt x="8573" y="0"/>
                    </a:cubicBezTo>
                    <a:close/>
                    <a:moveTo>
                      <a:pt x="8573" y="10477"/>
                    </a:moveTo>
                    <a:cubicBezTo>
                      <a:pt x="6668" y="10477"/>
                      <a:pt x="5715" y="9525"/>
                      <a:pt x="5715" y="7620"/>
                    </a:cubicBezTo>
                    <a:cubicBezTo>
                      <a:pt x="5715" y="5715"/>
                      <a:pt x="6668" y="4763"/>
                      <a:pt x="8573" y="4763"/>
                    </a:cubicBezTo>
                    <a:cubicBezTo>
                      <a:pt x="10478" y="4763"/>
                      <a:pt x="11430" y="5715"/>
                      <a:pt x="11430" y="7620"/>
                    </a:cubicBezTo>
                    <a:cubicBezTo>
                      <a:pt x="11430" y="9525"/>
                      <a:pt x="9525" y="10477"/>
                      <a:pt x="8573" y="104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</p:grpSp>
        <p:grpSp>
          <p:nvGrpSpPr>
            <p:cNvPr id="27" name="그래픽 29">
              <a:extLst>
                <a:ext uri="{FF2B5EF4-FFF2-40B4-BE49-F238E27FC236}">
                  <a16:creationId xmlns:a16="http://schemas.microsoft.com/office/drawing/2014/main" id="{0DE7F3C1-D8FE-4E8E-97D4-A4EF336BC718}"/>
                </a:ext>
              </a:extLst>
            </p:cNvPr>
            <p:cNvGrpSpPr/>
            <p:nvPr/>
          </p:nvGrpSpPr>
          <p:grpSpPr>
            <a:xfrm>
              <a:off x="4700593" y="1269576"/>
              <a:ext cx="96685" cy="96686"/>
              <a:chOff x="697224" y="4095947"/>
              <a:chExt cx="120014" cy="120015"/>
            </a:xfrm>
            <a:solidFill>
              <a:srgbClr val="000000"/>
            </a:solidFill>
          </p:grpSpPr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D4F8E110-B9E7-41DD-991B-5ABE0728C9F8}"/>
                  </a:ext>
                </a:extLst>
              </p:cNvPr>
              <p:cNvSpPr/>
              <p:nvPr/>
            </p:nvSpPr>
            <p:spPr>
              <a:xfrm>
                <a:off x="697224" y="4095947"/>
                <a:ext cx="120014" cy="120015"/>
              </a:xfrm>
              <a:custGeom>
                <a:avLst/>
                <a:gdLst>
                  <a:gd name="connsiteX0" fmla="*/ 120015 w 120014"/>
                  <a:gd name="connsiteY0" fmla="*/ 60007 h 120015"/>
                  <a:gd name="connsiteX1" fmla="*/ 60007 w 120014"/>
                  <a:gd name="connsiteY1" fmla="*/ 120015 h 120015"/>
                  <a:gd name="connsiteX2" fmla="*/ 0 w 120014"/>
                  <a:gd name="connsiteY2" fmla="*/ 60007 h 120015"/>
                  <a:gd name="connsiteX3" fmla="*/ 60007 w 120014"/>
                  <a:gd name="connsiteY3" fmla="*/ 0 h 120015"/>
                  <a:gd name="connsiteX4" fmla="*/ 120015 w 120014"/>
                  <a:gd name="connsiteY4" fmla="*/ 60007 h 12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014" h="120015">
                    <a:moveTo>
                      <a:pt x="120015" y="60007"/>
                    </a:moveTo>
                    <a:cubicBezTo>
                      <a:pt x="120015" y="93149"/>
                      <a:pt x="93149" y="120015"/>
                      <a:pt x="60007" y="120015"/>
                    </a:cubicBezTo>
                    <a:cubicBezTo>
                      <a:pt x="26866" y="120015"/>
                      <a:pt x="0" y="93149"/>
                      <a:pt x="0" y="60007"/>
                    </a:cubicBezTo>
                    <a:cubicBezTo>
                      <a:pt x="0" y="26866"/>
                      <a:pt x="26866" y="0"/>
                      <a:pt x="60007" y="0"/>
                    </a:cubicBezTo>
                    <a:cubicBezTo>
                      <a:pt x="93149" y="0"/>
                      <a:pt x="120015" y="26866"/>
                      <a:pt x="120015" y="60007"/>
                    </a:cubicBezTo>
                    <a:close/>
                  </a:path>
                </a:pathLst>
              </a:custGeom>
              <a:solidFill>
                <a:srgbClr val="4FC5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93F54A31-8237-4422-90C2-FFEC50A7B530}"/>
                  </a:ext>
                </a:extLst>
              </p:cNvPr>
              <p:cNvSpPr/>
              <p:nvPr/>
            </p:nvSpPr>
            <p:spPr>
              <a:xfrm>
                <a:off x="733418" y="4124522"/>
                <a:ext cx="48577" cy="59054"/>
              </a:xfrm>
              <a:custGeom>
                <a:avLst/>
                <a:gdLst>
                  <a:gd name="connsiteX0" fmla="*/ 34290 w 48577"/>
                  <a:gd name="connsiteY0" fmla="*/ 41910 h 59054"/>
                  <a:gd name="connsiteX1" fmla="*/ 14288 w 48577"/>
                  <a:gd name="connsiteY1" fmla="*/ 41910 h 59054"/>
                  <a:gd name="connsiteX2" fmla="*/ 9525 w 48577"/>
                  <a:gd name="connsiteY2" fmla="*/ 59055 h 59054"/>
                  <a:gd name="connsiteX3" fmla="*/ 0 w 48577"/>
                  <a:gd name="connsiteY3" fmla="*/ 59055 h 59054"/>
                  <a:gd name="connsiteX4" fmla="*/ 19050 w 48577"/>
                  <a:gd name="connsiteY4" fmla="*/ 0 h 59054"/>
                  <a:gd name="connsiteX5" fmla="*/ 29528 w 48577"/>
                  <a:gd name="connsiteY5" fmla="*/ 0 h 59054"/>
                  <a:gd name="connsiteX6" fmla="*/ 48578 w 48577"/>
                  <a:gd name="connsiteY6" fmla="*/ 59055 h 59054"/>
                  <a:gd name="connsiteX7" fmla="*/ 39053 w 48577"/>
                  <a:gd name="connsiteY7" fmla="*/ 59055 h 59054"/>
                  <a:gd name="connsiteX8" fmla="*/ 34290 w 48577"/>
                  <a:gd name="connsiteY8" fmla="*/ 41910 h 59054"/>
                  <a:gd name="connsiteX9" fmla="*/ 31433 w 48577"/>
                  <a:gd name="connsiteY9" fmla="*/ 35242 h 59054"/>
                  <a:gd name="connsiteX10" fmla="*/ 29528 w 48577"/>
                  <a:gd name="connsiteY10" fmla="*/ 27622 h 59054"/>
                  <a:gd name="connsiteX11" fmla="*/ 23813 w 48577"/>
                  <a:gd name="connsiteY11" fmla="*/ 7620 h 59054"/>
                  <a:gd name="connsiteX12" fmla="*/ 23813 w 48577"/>
                  <a:gd name="connsiteY12" fmla="*/ 7620 h 59054"/>
                  <a:gd name="connsiteX13" fmla="*/ 18098 w 48577"/>
                  <a:gd name="connsiteY13" fmla="*/ 27622 h 59054"/>
                  <a:gd name="connsiteX14" fmla="*/ 15240 w 48577"/>
                  <a:gd name="connsiteY14" fmla="*/ 35242 h 59054"/>
                  <a:gd name="connsiteX15" fmla="*/ 31433 w 48577"/>
                  <a:gd name="connsiteY15" fmla="*/ 35242 h 59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577" h="59054">
                    <a:moveTo>
                      <a:pt x="34290" y="41910"/>
                    </a:moveTo>
                    <a:lnTo>
                      <a:pt x="14288" y="41910"/>
                    </a:lnTo>
                    <a:lnTo>
                      <a:pt x="9525" y="59055"/>
                    </a:lnTo>
                    <a:lnTo>
                      <a:pt x="0" y="59055"/>
                    </a:lnTo>
                    <a:lnTo>
                      <a:pt x="19050" y="0"/>
                    </a:lnTo>
                    <a:lnTo>
                      <a:pt x="29528" y="0"/>
                    </a:lnTo>
                    <a:lnTo>
                      <a:pt x="48578" y="59055"/>
                    </a:lnTo>
                    <a:lnTo>
                      <a:pt x="39053" y="59055"/>
                    </a:lnTo>
                    <a:lnTo>
                      <a:pt x="34290" y="41910"/>
                    </a:lnTo>
                    <a:close/>
                    <a:moveTo>
                      <a:pt x="31433" y="35242"/>
                    </a:moveTo>
                    <a:lnTo>
                      <a:pt x="29528" y="27622"/>
                    </a:lnTo>
                    <a:cubicBezTo>
                      <a:pt x="27623" y="20955"/>
                      <a:pt x="25718" y="14288"/>
                      <a:pt x="23813" y="7620"/>
                    </a:cubicBezTo>
                    <a:lnTo>
                      <a:pt x="23813" y="7620"/>
                    </a:lnTo>
                    <a:cubicBezTo>
                      <a:pt x="21908" y="14288"/>
                      <a:pt x="20003" y="20955"/>
                      <a:pt x="18098" y="27622"/>
                    </a:cubicBezTo>
                    <a:lnTo>
                      <a:pt x="15240" y="35242"/>
                    </a:lnTo>
                    <a:lnTo>
                      <a:pt x="31433" y="3524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</p:grpSp>
      </p:grpSp>
      <p:sp>
        <p:nvSpPr>
          <p:cNvPr id="33" name="자유형: 도형 32">
            <a:extLst>
              <a:ext uri="{FF2B5EF4-FFF2-40B4-BE49-F238E27FC236}">
                <a16:creationId xmlns:a16="http://schemas.microsoft.com/office/drawing/2014/main" id="{FA006F48-3012-4972-A87B-5F67915D2181}"/>
              </a:ext>
            </a:extLst>
          </p:cNvPr>
          <p:cNvSpPr/>
          <p:nvPr/>
        </p:nvSpPr>
        <p:spPr>
          <a:xfrm>
            <a:off x="4767058" y="3948688"/>
            <a:ext cx="231240" cy="219887"/>
          </a:xfrm>
          <a:custGeom>
            <a:avLst/>
            <a:gdLst>
              <a:gd name="connsiteX0" fmla="*/ 10279 w 263644"/>
              <a:gd name="connsiteY0" fmla="*/ 167640 h 258127"/>
              <a:gd name="connsiteX1" fmla="*/ 126484 w 263644"/>
              <a:gd name="connsiteY1" fmla="*/ 167640 h 258127"/>
              <a:gd name="connsiteX2" fmla="*/ 126484 w 263644"/>
              <a:gd name="connsiteY2" fmla="*/ 217170 h 258127"/>
              <a:gd name="connsiteX3" fmla="*/ 110292 w 263644"/>
              <a:gd name="connsiteY3" fmla="*/ 233363 h 258127"/>
              <a:gd name="connsiteX4" fmla="*/ 63619 w 263644"/>
              <a:gd name="connsiteY4" fmla="*/ 233363 h 258127"/>
              <a:gd name="connsiteX5" fmla="*/ 44569 w 263644"/>
              <a:gd name="connsiteY5" fmla="*/ 220027 h 258127"/>
              <a:gd name="connsiteX6" fmla="*/ 29329 w 263644"/>
              <a:gd name="connsiteY6" fmla="*/ 237173 h 258127"/>
              <a:gd name="connsiteX7" fmla="*/ 44569 w 263644"/>
              <a:gd name="connsiteY7" fmla="*/ 254318 h 258127"/>
              <a:gd name="connsiteX8" fmla="*/ 63619 w 263644"/>
              <a:gd name="connsiteY8" fmla="*/ 240983 h 258127"/>
              <a:gd name="connsiteX9" fmla="*/ 110292 w 263644"/>
              <a:gd name="connsiteY9" fmla="*/ 240983 h 258127"/>
              <a:gd name="connsiteX10" fmla="*/ 131247 w 263644"/>
              <a:gd name="connsiteY10" fmla="*/ 258127 h 258127"/>
              <a:gd name="connsiteX11" fmla="*/ 152202 w 263644"/>
              <a:gd name="connsiteY11" fmla="*/ 240983 h 258127"/>
              <a:gd name="connsiteX12" fmla="*/ 198874 w 263644"/>
              <a:gd name="connsiteY12" fmla="*/ 240983 h 258127"/>
              <a:gd name="connsiteX13" fmla="*/ 217924 w 263644"/>
              <a:gd name="connsiteY13" fmla="*/ 254318 h 258127"/>
              <a:gd name="connsiteX14" fmla="*/ 233164 w 263644"/>
              <a:gd name="connsiteY14" fmla="*/ 237173 h 258127"/>
              <a:gd name="connsiteX15" fmla="*/ 217924 w 263644"/>
              <a:gd name="connsiteY15" fmla="*/ 220027 h 258127"/>
              <a:gd name="connsiteX16" fmla="*/ 198874 w 263644"/>
              <a:gd name="connsiteY16" fmla="*/ 233363 h 258127"/>
              <a:gd name="connsiteX17" fmla="*/ 152202 w 263644"/>
              <a:gd name="connsiteY17" fmla="*/ 233363 h 258127"/>
              <a:gd name="connsiteX18" fmla="*/ 136009 w 263644"/>
              <a:gd name="connsiteY18" fmla="*/ 217170 h 258127"/>
              <a:gd name="connsiteX19" fmla="*/ 136009 w 263644"/>
              <a:gd name="connsiteY19" fmla="*/ 167640 h 258127"/>
              <a:gd name="connsiteX20" fmla="*/ 252214 w 263644"/>
              <a:gd name="connsiteY20" fmla="*/ 167640 h 258127"/>
              <a:gd name="connsiteX21" fmla="*/ 263644 w 263644"/>
              <a:gd name="connsiteY21" fmla="*/ 156210 h 258127"/>
              <a:gd name="connsiteX22" fmla="*/ 263644 w 263644"/>
              <a:gd name="connsiteY22" fmla="*/ 98107 h 258127"/>
              <a:gd name="connsiteX23" fmla="*/ 252214 w 263644"/>
              <a:gd name="connsiteY23" fmla="*/ 86677 h 258127"/>
              <a:gd name="connsiteX24" fmla="*/ 227449 w 263644"/>
              <a:gd name="connsiteY24" fmla="*/ 86677 h 258127"/>
              <a:gd name="connsiteX25" fmla="*/ 227449 w 263644"/>
              <a:gd name="connsiteY25" fmla="*/ 80963 h 258127"/>
              <a:gd name="connsiteX26" fmla="*/ 252214 w 263644"/>
              <a:gd name="connsiteY26" fmla="*/ 80963 h 258127"/>
              <a:gd name="connsiteX27" fmla="*/ 263644 w 263644"/>
              <a:gd name="connsiteY27" fmla="*/ 69532 h 258127"/>
              <a:gd name="connsiteX28" fmla="*/ 263644 w 263644"/>
              <a:gd name="connsiteY28" fmla="*/ 11430 h 258127"/>
              <a:gd name="connsiteX29" fmla="*/ 252214 w 263644"/>
              <a:gd name="connsiteY29" fmla="*/ 0 h 258127"/>
              <a:gd name="connsiteX30" fmla="*/ 12184 w 263644"/>
              <a:gd name="connsiteY30" fmla="*/ 0 h 258127"/>
              <a:gd name="connsiteX31" fmla="*/ 754 w 263644"/>
              <a:gd name="connsiteY31" fmla="*/ 11430 h 258127"/>
              <a:gd name="connsiteX32" fmla="*/ 754 w 263644"/>
              <a:gd name="connsiteY32" fmla="*/ 69532 h 258127"/>
              <a:gd name="connsiteX33" fmla="*/ 12184 w 263644"/>
              <a:gd name="connsiteY33" fmla="*/ 80963 h 258127"/>
              <a:gd name="connsiteX34" fmla="*/ 36949 w 263644"/>
              <a:gd name="connsiteY34" fmla="*/ 80963 h 258127"/>
              <a:gd name="connsiteX35" fmla="*/ 36949 w 263644"/>
              <a:gd name="connsiteY35" fmla="*/ 86677 h 258127"/>
              <a:gd name="connsiteX36" fmla="*/ 12184 w 263644"/>
              <a:gd name="connsiteY36" fmla="*/ 86677 h 258127"/>
              <a:gd name="connsiteX37" fmla="*/ 754 w 263644"/>
              <a:gd name="connsiteY37" fmla="*/ 98107 h 258127"/>
              <a:gd name="connsiteX38" fmla="*/ 754 w 263644"/>
              <a:gd name="connsiteY38" fmla="*/ 156210 h 258127"/>
              <a:gd name="connsiteX39" fmla="*/ 10279 w 263644"/>
              <a:gd name="connsiteY39" fmla="*/ 167640 h 258127"/>
              <a:gd name="connsiteX40" fmla="*/ 10279 w 263644"/>
              <a:gd name="connsiteY40" fmla="*/ 167640 h 258127"/>
              <a:gd name="connsiteX41" fmla="*/ 45522 w 263644"/>
              <a:gd name="connsiteY41" fmla="*/ 247650 h 258127"/>
              <a:gd name="connsiteX42" fmla="*/ 36949 w 263644"/>
              <a:gd name="connsiteY42" fmla="*/ 239077 h 258127"/>
              <a:gd name="connsiteX43" fmla="*/ 45522 w 263644"/>
              <a:gd name="connsiteY43" fmla="*/ 230505 h 258127"/>
              <a:gd name="connsiteX44" fmla="*/ 54094 w 263644"/>
              <a:gd name="connsiteY44" fmla="*/ 239077 h 258127"/>
              <a:gd name="connsiteX45" fmla="*/ 45522 w 263644"/>
              <a:gd name="connsiteY45" fmla="*/ 247650 h 258127"/>
              <a:gd name="connsiteX46" fmla="*/ 45522 w 263644"/>
              <a:gd name="connsiteY46" fmla="*/ 247650 h 258127"/>
              <a:gd name="connsiteX47" fmla="*/ 214114 w 263644"/>
              <a:gd name="connsiteY47" fmla="*/ 229552 h 258127"/>
              <a:gd name="connsiteX48" fmla="*/ 222687 w 263644"/>
              <a:gd name="connsiteY48" fmla="*/ 238125 h 258127"/>
              <a:gd name="connsiteX49" fmla="*/ 214114 w 263644"/>
              <a:gd name="connsiteY49" fmla="*/ 247650 h 258127"/>
              <a:gd name="connsiteX50" fmla="*/ 205542 w 263644"/>
              <a:gd name="connsiteY50" fmla="*/ 239077 h 258127"/>
              <a:gd name="connsiteX51" fmla="*/ 214114 w 263644"/>
              <a:gd name="connsiteY51" fmla="*/ 229552 h 258127"/>
              <a:gd name="connsiteX52" fmla="*/ 214114 w 263644"/>
              <a:gd name="connsiteY52" fmla="*/ 229552 h 258127"/>
              <a:gd name="connsiteX53" fmla="*/ 142677 w 263644"/>
              <a:gd name="connsiteY53" fmla="*/ 238125 h 258127"/>
              <a:gd name="connsiteX54" fmla="*/ 130294 w 263644"/>
              <a:gd name="connsiteY54" fmla="*/ 250508 h 258127"/>
              <a:gd name="connsiteX55" fmla="*/ 117912 w 263644"/>
              <a:gd name="connsiteY55" fmla="*/ 238125 h 258127"/>
              <a:gd name="connsiteX56" fmla="*/ 130294 w 263644"/>
              <a:gd name="connsiteY56" fmla="*/ 225743 h 258127"/>
              <a:gd name="connsiteX57" fmla="*/ 142677 w 263644"/>
              <a:gd name="connsiteY57" fmla="*/ 238125 h 258127"/>
              <a:gd name="connsiteX58" fmla="*/ 142677 w 263644"/>
              <a:gd name="connsiteY58" fmla="*/ 238125 h 258127"/>
              <a:gd name="connsiteX59" fmla="*/ 43617 w 263644"/>
              <a:gd name="connsiteY59" fmla="*/ 77152 h 258127"/>
              <a:gd name="connsiteX60" fmla="*/ 216972 w 263644"/>
              <a:gd name="connsiteY60" fmla="*/ 77152 h 258127"/>
              <a:gd name="connsiteX61" fmla="*/ 216972 w 263644"/>
              <a:gd name="connsiteY61" fmla="*/ 87630 h 258127"/>
              <a:gd name="connsiteX62" fmla="*/ 43617 w 263644"/>
              <a:gd name="connsiteY62" fmla="*/ 87630 h 258127"/>
              <a:gd name="connsiteX63" fmla="*/ 43617 w 263644"/>
              <a:gd name="connsiteY63" fmla="*/ 77152 h 258127"/>
              <a:gd name="connsiteX64" fmla="*/ 7422 w 263644"/>
              <a:gd name="connsiteY64" fmla="*/ 68580 h 258127"/>
              <a:gd name="connsiteX65" fmla="*/ 7422 w 263644"/>
              <a:gd name="connsiteY65" fmla="*/ 10477 h 258127"/>
              <a:gd name="connsiteX66" fmla="*/ 10279 w 263644"/>
              <a:gd name="connsiteY66" fmla="*/ 7620 h 258127"/>
              <a:gd name="connsiteX67" fmla="*/ 250309 w 263644"/>
              <a:gd name="connsiteY67" fmla="*/ 7620 h 258127"/>
              <a:gd name="connsiteX68" fmla="*/ 253167 w 263644"/>
              <a:gd name="connsiteY68" fmla="*/ 10477 h 258127"/>
              <a:gd name="connsiteX69" fmla="*/ 253167 w 263644"/>
              <a:gd name="connsiteY69" fmla="*/ 68580 h 258127"/>
              <a:gd name="connsiteX70" fmla="*/ 250309 w 263644"/>
              <a:gd name="connsiteY70" fmla="*/ 71438 h 258127"/>
              <a:gd name="connsiteX71" fmla="*/ 225544 w 263644"/>
              <a:gd name="connsiteY71" fmla="*/ 71438 h 258127"/>
              <a:gd name="connsiteX72" fmla="*/ 221734 w 263644"/>
              <a:gd name="connsiteY72" fmla="*/ 68580 h 258127"/>
              <a:gd name="connsiteX73" fmla="*/ 39807 w 263644"/>
              <a:gd name="connsiteY73" fmla="*/ 68580 h 258127"/>
              <a:gd name="connsiteX74" fmla="*/ 35997 w 263644"/>
              <a:gd name="connsiteY74" fmla="*/ 71438 h 258127"/>
              <a:gd name="connsiteX75" fmla="*/ 11232 w 263644"/>
              <a:gd name="connsiteY75" fmla="*/ 71438 h 258127"/>
              <a:gd name="connsiteX76" fmla="*/ 7422 w 263644"/>
              <a:gd name="connsiteY76" fmla="*/ 68580 h 258127"/>
              <a:gd name="connsiteX77" fmla="*/ 7422 w 263644"/>
              <a:gd name="connsiteY77" fmla="*/ 68580 h 258127"/>
              <a:gd name="connsiteX78" fmla="*/ 7422 w 263644"/>
              <a:gd name="connsiteY78" fmla="*/ 98107 h 258127"/>
              <a:gd name="connsiteX79" fmla="*/ 10279 w 263644"/>
              <a:gd name="connsiteY79" fmla="*/ 95250 h 258127"/>
              <a:gd name="connsiteX80" fmla="*/ 35997 w 263644"/>
              <a:gd name="connsiteY80" fmla="*/ 95250 h 258127"/>
              <a:gd name="connsiteX81" fmla="*/ 39807 w 263644"/>
              <a:gd name="connsiteY81" fmla="*/ 97155 h 258127"/>
              <a:gd name="connsiteX82" fmla="*/ 221734 w 263644"/>
              <a:gd name="connsiteY82" fmla="*/ 97155 h 258127"/>
              <a:gd name="connsiteX83" fmla="*/ 225544 w 263644"/>
              <a:gd name="connsiteY83" fmla="*/ 95250 h 258127"/>
              <a:gd name="connsiteX84" fmla="*/ 251262 w 263644"/>
              <a:gd name="connsiteY84" fmla="*/ 95250 h 258127"/>
              <a:gd name="connsiteX85" fmla="*/ 254119 w 263644"/>
              <a:gd name="connsiteY85" fmla="*/ 98107 h 258127"/>
              <a:gd name="connsiteX86" fmla="*/ 254119 w 263644"/>
              <a:gd name="connsiteY86" fmla="*/ 156210 h 258127"/>
              <a:gd name="connsiteX87" fmla="*/ 251262 w 263644"/>
              <a:gd name="connsiteY87" fmla="*/ 159068 h 258127"/>
              <a:gd name="connsiteX88" fmla="*/ 11232 w 263644"/>
              <a:gd name="connsiteY88" fmla="*/ 159068 h 258127"/>
              <a:gd name="connsiteX89" fmla="*/ 8374 w 263644"/>
              <a:gd name="connsiteY89" fmla="*/ 156210 h 258127"/>
              <a:gd name="connsiteX90" fmla="*/ 8374 w 263644"/>
              <a:gd name="connsiteY90" fmla="*/ 98107 h 258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263644" h="258127">
                <a:moveTo>
                  <a:pt x="10279" y="167640"/>
                </a:moveTo>
                <a:lnTo>
                  <a:pt x="126484" y="167640"/>
                </a:lnTo>
                <a:lnTo>
                  <a:pt x="126484" y="217170"/>
                </a:lnTo>
                <a:cubicBezTo>
                  <a:pt x="117912" y="219075"/>
                  <a:pt x="112197" y="225743"/>
                  <a:pt x="110292" y="233363"/>
                </a:cubicBezTo>
                <a:lnTo>
                  <a:pt x="63619" y="233363"/>
                </a:lnTo>
                <a:cubicBezTo>
                  <a:pt x="61714" y="224790"/>
                  <a:pt x="53142" y="219075"/>
                  <a:pt x="44569" y="220027"/>
                </a:cubicBezTo>
                <a:cubicBezTo>
                  <a:pt x="35997" y="220980"/>
                  <a:pt x="29329" y="228600"/>
                  <a:pt x="29329" y="237173"/>
                </a:cubicBezTo>
                <a:cubicBezTo>
                  <a:pt x="29329" y="245745"/>
                  <a:pt x="35997" y="253365"/>
                  <a:pt x="44569" y="254318"/>
                </a:cubicBezTo>
                <a:cubicBezTo>
                  <a:pt x="53142" y="255270"/>
                  <a:pt x="61714" y="249555"/>
                  <a:pt x="63619" y="240983"/>
                </a:cubicBezTo>
                <a:lnTo>
                  <a:pt x="110292" y="240983"/>
                </a:lnTo>
                <a:cubicBezTo>
                  <a:pt x="112197" y="250508"/>
                  <a:pt x="120769" y="258127"/>
                  <a:pt x="131247" y="258127"/>
                </a:cubicBezTo>
                <a:cubicBezTo>
                  <a:pt x="141724" y="258127"/>
                  <a:pt x="150297" y="251460"/>
                  <a:pt x="152202" y="240983"/>
                </a:cubicBezTo>
                <a:lnTo>
                  <a:pt x="198874" y="240983"/>
                </a:lnTo>
                <a:cubicBezTo>
                  <a:pt x="200779" y="249555"/>
                  <a:pt x="209352" y="255270"/>
                  <a:pt x="217924" y="254318"/>
                </a:cubicBezTo>
                <a:cubicBezTo>
                  <a:pt x="226497" y="253365"/>
                  <a:pt x="233164" y="245745"/>
                  <a:pt x="233164" y="237173"/>
                </a:cubicBezTo>
                <a:cubicBezTo>
                  <a:pt x="233164" y="228600"/>
                  <a:pt x="226497" y="220980"/>
                  <a:pt x="217924" y="220027"/>
                </a:cubicBezTo>
                <a:cubicBezTo>
                  <a:pt x="209352" y="219075"/>
                  <a:pt x="200779" y="224790"/>
                  <a:pt x="198874" y="233363"/>
                </a:cubicBezTo>
                <a:lnTo>
                  <a:pt x="152202" y="233363"/>
                </a:lnTo>
                <a:cubicBezTo>
                  <a:pt x="150297" y="224790"/>
                  <a:pt x="143629" y="219075"/>
                  <a:pt x="136009" y="217170"/>
                </a:cubicBezTo>
                <a:lnTo>
                  <a:pt x="136009" y="167640"/>
                </a:lnTo>
                <a:lnTo>
                  <a:pt x="252214" y="167640"/>
                </a:lnTo>
                <a:cubicBezTo>
                  <a:pt x="258882" y="167640"/>
                  <a:pt x="263644" y="162877"/>
                  <a:pt x="263644" y="156210"/>
                </a:cubicBezTo>
                <a:lnTo>
                  <a:pt x="263644" y="98107"/>
                </a:lnTo>
                <a:cubicBezTo>
                  <a:pt x="263644" y="91440"/>
                  <a:pt x="258882" y="86677"/>
                  <a:pt x="252214" y="86677"/>
                </a:cubicBezTo>
                <a:lnTo>
                  <a:pt x="227449" y="86677"/>
                </a:lnTo>
                <a:lnTo>
                  <a:pt x="227449" y="80963"/>
                </a:lnTo>
                <a:lnTo>
                  <a:pt x="252214" y="80963"/>
                </a:lnTo>
                <a:cubicBezTo>
                  <a:pt x="258882" y="80963"/>
                  <a:pt x="263644" y="76200"/>
                  <a:pt x="263644" y="69532"/>
                </a:cubicBezTo>
                <a:lnTo>
                  <a:pt x="263644" y="11430"/>
                </a:lnTo>
                <a:cubicBezTo>
                  <a:pt x="263644" y="4763"/>
                  <a:pt x="258882" y="0"/>
                  <a:pt x="252214" y="0"/>
                </a:cubicBezTo>
                <a:lnTo>
                  <a:pt x="12184" y="0"/>
                </a:lnTo>
                <a:cubicBezTo>
                  <a:pt x="5517" y="0"/>
                  <a:pt x="754" y="4763"/>
                  <a:pt x="754" y="11430"/>
                </a:cubicBezTo>
                <a:lnTo>
                  <a:pt x="754" y="69532"/>
                </a:lnTo>
                <a:cubicBezTo>
                  <a:pt x="754" y="76200"/>
                  <a:pt x="5517" y="80963"/>
                  <a:pt x="12184" y="80963"/>
                </a:cubicBezTo>
                <a:lnTo>
                  <a:pt x="36949" y="80963"/>
                </a:lnTo>
                <a:lnTo>
                  <a:pt x="36949" y="86677"/>
                </a:lnTo>
                <a:lnTo>
                  <a:pt x="12184" y="86677"/>
                </a:lnTo>
                <a:cubicBezTo>
                  <a:pt x="5517" y="86677"/>
                  <a:pt x="754" y="91440"/>
                  <a:pt x="754" y="98107"/>
                </a:cubicBezTo>
                <a:lnTo>
                  <a:pt x="754" y="156210"/>
                </a:lnTo>
                <a:cubicBezTo>
                  <a:pt x="-2103" y="162877"/>
                  <a:pt x="3612" y="167640"/>
                  <a:pt x="10279" y="167640"/>
                </a:cubicBezTo>
                <a:lnTo>
                  <a:pt x="10279" y="167640"/>
                </a:lnTo>
                <a:close/>
                <a:moveTo>
                  <a:pt x="45522" y="247650"/>
                </a:moveTo>
                <a:cubicBezTo>
                  <a:pt x="40759" y="247650"/>
                  <a:pt x="36949" y="243840"/>
                  <a:pt x="36949" y="239077"/>
                </a:cubicBezTo>
                <a:cubicBezTo>
                  <a:pt x="36949" y="234315"/>
                  <a:pt x="40759" y="230505"/>
                  <a:pt x="45522" y="230505"/>
                </a:cubicBezTo>
                <a:cubicBezTo>
                  <a:pt x="50284" y="230505"/>
                  <a:pt x="54094" y="234315"/>
                  <a:pt x="54094" y="239077"/>
                </a:cubicBezTo>
                <a:cubicBezTo>
                  <a:pt x="54094" y="242888"/>
                  <a:pt x="50284" y="247650"/>
                  <a:pt x="45522" y="247650"/>
                </a:cubicBezTo>
                <a:lnTo>
                  <a:pt x="45522" y="247650"/>
                </a:lnTo>
                <a:close/>
                <a:moveTo>
                  <a:pt x="214114" y="229552"/>
                </a:moveTo>
                <a:cubicBezTo>
                  <a:pt x="218877" y="229552"/>
                  <a:pt x="222687" y="233363"/>
                  <a:pt x="222687" y="238125"/>
                </a:cubicBezTo>
                <a:cubicBezTo>
                  <a:pt x="222687" y="242888"/>
                  <a:pt x="218877" y="247650"/>
                  <a:pt x="214114" y="247650"/>
                </a:cubicBezTo>
                <a:cubicBezTo>
                  <a:pt x="209352" y="247650"/>
                  <a:pt x="205542" y="243840"/>
                  <a:pt x="205542" y="239077"/>
                </a:cubicBezTo>
                <a:cubicBezTo>
                  <a:pt x="205542" y="233363"/>
                  <a:pt x="209352" y="229552"/>
                  <a:pt x="214114" y="229552"/>
                </a:cubicBezTo>
                <a:lnTo>
                  <a:pt x="214114" y="229552"/>
                </a:lnTo>
                <a:close/>
                <a:moveTo>
                  <a:pt x="142677" y="238125"/>
                </a:moveTo>
                <a:cubicBezTo>
                  <a:pt x="142677" y="244793"/>
                  <a:pt x="136962" y="250508"/>
                  <a:pt x="130294" y="250508"/>
                </a:cubicBezTo>
                <a:cubicBezTo>
                  <a:pt x="123627" y="250508"/>
                  <a:pt x="117912" y="244793"/>
                  <a:pt x="117912" y="238125"/>
                </a:cubicBezTo>
                <a:cubicBezTo>
                  <a:pt x="117912" y="231458"/>
                  <a:pt x="123627" y="225743"/>
                  <a:pt x="130294" y="225743"/>
                </a:cubicBezTo>
                <a:cubicBezTo>
                  <a:pt x="136962" y="225743"/>
                  <a:pt x="142677" y="231458"/>
                  <a:pt x="142677" y="238125"/>
                </a:cubicBezTo>
                <a:lnTo>
                  <a:pt x="142677" y="238125"/>
                </a:lnTo>
                <a:close/>
                <a:moveTo>
                  <a:pt x="43617" y="77152"/>
                </a:moveTo>
                <a:lnTo>
                  <a:pt x="216972" y="77152"/>
                </a:lnTo>
                <a:lnTo>
                  <a:pt x="216972" y="87630"/>
                </a:lnTo>
                <a:lnTo>
                  <a:pt x="43617" y="87630"/>
                </a:lnTo>
                <a:lnTo>
                  <a:pt x="43617" y="77152"/>
                </a:lnTo>
                <a:close/>
                <a:moveTo>
                  <a:pt x="7422" y="68580"/>
                </a:moveTo>
                <a:lnTo>
                  <a:pt x="7422" y="10477"/>
                </a:lnTo>
                <a:cubicBezTo>
                  <a:pt x="7422" y="8573"/>
                  <a:pt x="8374" y="7620"/>
                  <a:pt x="10279" y="7620"/>
                </a:cubicBezTo>
                <a:lnTo>
                  <a:pt x="250309" y="7620"/>
                </a:lnTo>
                <a:cubicBezTo>
                  <a:pt x="252214" y="7620"/>
                  <a:pt x="253167" y="8573"/>
                  <a:pt x="253167" y="10477"/>
                </a:cubicBezTo>
                <a:lnTo>
                  <a:pt x="253167" y="68580"/>
                </a:lnTo>
                <a:cubicBezTo>
                  <a:pt x="253167" y="70485"/>
                  <a:pt x="252214" y="71438"/>
                  <a:pt x="250309" y="71438"/>
                </a:cubicBezTo>
                <a:lnTo>
                  <a:pt x="225544" y="71438"/>
                </a:lnTo>
                <a:cubicBezTo>
                  <a:pt x="224592" y="69532"/>
                  <a:pt x="223639" y="68580"/>
                  <a:pt x="221734" y="68580"/>
                </a:cubicBezTo>
                <a:lnTo>
                  <a:pt x="39807" y="68580"/>
                </a:lnTo>
                <a:cubicBezTo>
                  <a:pt x="37902" y="68580"/>
                  <a:pt x="35997" y="69532"/>
                  <a:pt x="35997" y="71438"/>
                </a:cubicBezTo>
                <a:lnTo>
                  <a:pt x="11232" y="71438"/>
                </a:lnTo>
                <a:cubicBezTo>
                  <a:pt x="8374" y="71438"/>
                  <a:pt x="7422" y="70485"/>
                  <a:pt x="7422" y="68580"/>
                </a:cubicBezTo>
                <a:lnTo>
                  <a:pt x="7422" y="68580"/>
                </a:lnTo>
                <a:close/>
                <a:moveTo>
                  <a:pt x="7422" y="98107"/>
                </a:moveTo>
                <a:cubicBezTo>
                  <a:pt x="7422" y="96202"/>
                  <a:pt x="8374" y="95250"/>
                  <a:pt x="10279" y="95250"/>
                </a:cubicBezTo>
                <a:lnTo>
                  <a:pt x="35997" y="95250"/>
                </a:lnTo>
                <a:cubicBezTo>
                  <a:pt x="36949" y="96202"/>
                  <a:pt x="37902" y="97155"/>
                  <a:pt x="39807" y="97155"/>
                </a:cubicBezTo>
                <a:lnTo>
                  <a:pt x="221734" y="97155"/>
                </a:lnTo>
                <a:cubicBezTo>
                  <a:pt x="223639" y="97155"/>
                  <a:pt x="224592" y="96202"/>
                  <a:pt x="225544" y="95250"/>
                </a:cubicBezTo>
                <a:lnTo>
                  <a:pt x="251262" y="95250"/>
                </a:lnTo>
                <a:cubicBezTo>
                  <a:pt x="253167" y="95250"/>
                  <a:pt x="254119" y="96202"/>
                  <a:pt x="254119" y="98107"/>
                </a:cubicBezTo>
                <a:lnTo>
                  <a:pt x="254119" y="156210"/>
                </a:lnTo>
                <a:cubicBezTo>
                  <a:pt x="254119" y="158115"/>
                  <a:pt x="253167" y="159068"/>
                  <a:pt x="251262" y="159068"/>
                </a:cubicBezTo>
                <a:lnTo>
                  <a:pt x="11232" y="159068"/>
                </a:lnTo>
                <a:cubicBezTo>
                  <a:pt x="9327" y="159068"/>
                  <a:pt x="8374" y="158115"/>
                  <a:pt x="8374" y="156210"/>
                </a:cubicBezTo>
                <a:lnTo>
                  <a:pt x="8374" y="98107"/>
                </a:lnTo>
                <a:close/>
              </a:path>
            </a:pathLst>
          </a:custGeom>
          <a:solidFill>
            <a:srgbClr val="050606"/>
          </a:solidFill>
          <a:ln w="9525" cap="flat">
            <a:noFill/>
            <a:prstDash val="solid"/>
            <a:miter/>
          </a:ln>
        </p:spPr>
        <p:txBody>
          <a:bodyPr tIns="72000"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ko-KR" altLang="en-US" sz="900" dirty="0">
              <a:latin typeface="KoPubWorld돋움체 Light" panose="00000300000000000000" pitchFamily="2" charset="-127"/>
            </a:endParaRPr>
          </a:p>
        </p:txBody>
      </p:sp>
      <p:pic>
        <p:nvPicPr>
          <p:cNvPr id="34" name="그래픽 10">
            <a:extLst>
              <a:ext uri="{FF2B5EF4-FFF2-40B4-BE49-F238E27FC236}">
                <a16:creationId xmlns:a16="http://schemas.microsoft.com/office/drawing/2014/main" id="{B964E39C-B65B-44D8-99AE-95DAF6E6E1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75081" y="4883445"/>
            <a:ext cx="228998" cy="222410"/>
          </a:xfrm>
          <a:prstGeom prst="rect">
            <a:avLst/>
          </a:prstGeom>
        </p:spPr>
      </p:pic>
      <p:grpSp>
        <p:nvGrpSpPr>
          <p:cNvPr id="35" name="그룹 34">
            <a:extLst>
              <a:ext uri="{FF2B5EF4-FFF2-40B4-BE49-F238E27FC236}">
                <a16:creationId xmlns:a16="http://schemas.microsoft.com/office/drawing/2014/main" id="{F81FC998-CFF1-4769-9185-D1C39BBF0EC0}"/>
              </a:ext>
            </a:extLst>
          </p:cNvPr>
          <p:cNvGrpSpPr/>
          <p:nvPr/>
        </p:nvGrpSpPr>
        <p:grpSpPr>
          <a:xfrm>
            <a:off x="5326729" y="4865205"/>
            <a:ext cx="320805" cy="249098"/>
            <a:chOff x="4502617" y="1269576"/>
            <a:chExt cx="294661" cy="235575"/>
          </a:xfrm>
        </p:grpSpPr>
        <p:grpSp>
          <p:nvGrpSpPr>
            <p:cNvPr id="36" name="그래픽 29">
              <a:extLst>
                <a:ext uri="{FF2B5EF4-FFF2-40B4-BE49-F238E27FC236}">
                  <a16:creationId xmlns:a16="http://schemas.microsoft.com/office/drawing/2014/main" id="{B792E571-380F-4F50-AFB2-1897942CBEE9}"/>
                </a:ext>
              </a:extLst>
            </p:cNvPr>
            <p:cNvGrpSpPr/>
            <p:nvPr/>
          </p:nvGrpSpPr>
          <p:grpSpPr>
            <a:xfrm>
              <a:off x="4502617" y="1296434"/>
              <a:ext cx="244979" cy="208717"/>
              <a:chOff x="451478" y="4129285"/>
              <a:chExt cx="304090" cy="259079"/>
            </a:xfrm>
            <a:solidFill>
              <a:srgbClr val="000000"/>
            </a:solidFill>
          </p:grpSpPr>
          <p:sp>
            <p:nvSpPr>
              <p:cNvPr id="40" name="자유형: 도형 39">
                <a:extLst>
                  <a:ext uri="{FF2B5EF4-FFF2-40B4-BE49-F238E27FC236}">
                    <a16:creationId xmlns:a16="http://schemas.microsoft.com/office/drawing/2014/main" id="{65CE2592-344B-4136-9776-2455C95277FA}"/>
                  </a:ext>
                </a:extLst>
              </p:cNvPr>
              <p:cNvSpPr/>
              <p:nvPr/>
            </p:nvSpPr>
            <p:spPr>
              <a:xfrm>
                <a:off x="451478" y="4129285"/>
                <a:ext cx="304090" cy="259079"/>
              </a:xfrm>
              <a:custGeom>
                <a:avLst/>
                <a:gdLst>
                  <a:gd name="connsiteX0" fmla="*/ 283845 w 304090"/>
                  <a:gd name="connsiteY0" fmla="*/ 0 h 259079"/>
                  <a:gd name="connsiteX1" fmla="*/ 21908 w 304090"/>
                  <a:gd name="connsiteY1" fmla="*/ 0 h 259079"/>
                  <a:gd name="connsiteX2" fmla="*/ 0 w 304090"/>
                  <a:gd name="connsiteY2" fmla="*/ 21907 h 259079"/>
                  <a:gd name="connsiteX3" fmla="*/ 0 w 304090"/>
                  <a:gd name="connsiteY3" fmla="*/ 188595 h 259079"/>
                  <a:gd name="connsiteX4" fmla="*/ 0 w 304090"/>
                  <a:gd name="connsiteY4" fmla="*/ 189547 h 259079"/>
                  <a:gd name="connsiteX5" fmla="*/ 0 w 304090"/>
                  <a:gd name="connsiteY5" fmla="*/ 190500 h 259079"/>
                  <a:gd name="connsiteX6" fmla="*/ 0 w 304090"/>
                  <a:gd name="connsiteY6" fmla="*/ 198120 h 259079"/>
                  <a:gd name="connsiteX7" fmla="*/ 21908 w 304090"/>
                  <a:gd name="connsiteY7" fmla="*/ 220027 h 259079"/>
                  <a:gd name="connsiteX8" fmla="*/ 107633 w 304090"/>
                  <a:gd name="connsiteY8" fmla="*/ 220027 h 259079"/>
                  <a:gd name="connsiteX9" fmla="*/ 107633 w 304090"/>
                  <a:gd name="connsiteY9" fmla="*/ 241935 h 259079"/>
                  <a:gd name="connsiteX10" fmla="*/ 90488 w 304090"/>
                  <a:gd name="connsiteY10" fmla="*/ 241935 h 259079"/>
                  <a:gd name="connsiteX11" fmla="*/ 87630 w 304090"/>
                  <a:gd name="connsiteY11" fmla="*/ 244792 h 259079"/>
                  <a:gd name="connsiteX12" fmla="*/ 87630 w 304090"/>
                  <a:gd name="connsiteY12" fmla="*/ 256222 h 259079"/>
                  <a:gd name="connsiteX13" fmla="*/ 90488 w 304090"/>
                  <a:gd name="connsiteY13" fmla="*/ 259080 h 259079"/>
                  <a:gd name="connsiteX14" fmla="*/ 212408 w 304090"/>
                  <a:gd name="connsiteY14" fmla="*/ 259080 h 259079"/>
                  <a:gd name="connsiteX15" fmla="*/ 215265 w 304090"/>
                  <a:gd name="connsiteY15" fmla="*/ 256222 h 259079"/>
                  <a:gd name="connsiteX16" fmla="*/ 215265 w 304090"/>
                  <a:gd name="connsiteY16" fmla="*/ 244792 h 259079"/>
                  <a:gd name="connsiteX17" fmla="*/ 212408 w 304090"/>
                  <a:gd name="connsiteY17" fmla="*/ 241935 h 259079"/>
                  <a:gd name="connsiteX18" fmla="*/ 195263 w 304090"/>
                  <a:gd name="connsiteY18" fmla="*/ 241935 h 259079"/>
                  <a:gd name="connsiteX19" fmla="*/ 195263 w 304090"/>
                  <a:gd name="connsiteY19" fmla="*/ 220027 h 259079"/>
                  <a:gd name="connsiteX20" fmla="*/ 281940 w 304090"/>
                  <a:gd name="connsiteY20" fmla="*/ 220027 h 259079"/>
                  <a:gd name="connsiteX21" fmla="*/ 303848 w 304090"/>
                  <a:gd name="connsiteY21" fmla="*/ 198120 h 259079"/>
                  <a:gd name="connsiteX22" fmla="*/ 303848 w 304090"/>
                  <a:gd name="connsiteY22" fmla="*/ 22860 h 259079"/>
                  <a:gd name="connsiteX23" fmla="*/ 283845 w 304090"/>
                  <a:gd name="connsiteY23" fmla="*/ 0 h 259079"/>
                  <a:gd name="connsiteX24" fmla="*/ 21908 w 304090"/>
                  <a:gd name="connsiteY24" fmla="*/ 5715 h 259079"/>
                  <a:gd name="connsiteX25" fmla="*/ 283845 w 304090"/>
                  <a:gd name="connsiteY25" fmla="*/ 5715 h 259079"/>
                  <a:gd name="connsiteX26" fmla="*/ 300038 w 304090"/>
                  <a:gd name="connsiteY26" fmla="*/ 21907 h 259079"/>
                  <a:gd name="connsiteX27" fmla="*/ 300038 w 304090"/>
                  <a:gd name="connsiteY27" fmla="*/ 185738 h 259079"/>
                  <a:gd name="connsiteX28" fmla="*/ 5715 w 304090"/>
                  <a:gd name="connsiteY28" fmla="*/ 185738 h 259079"/>
                  <a:gd name="connsiteX29" fmla="*/ 5715 w 304090"/>
                  <a:gd name="connsiteY29" fmla="*/ 21907 h 259079"/>
                  <a:gd name="connsiteX30" fmla="*/ 21908 w 304090"/>
                  <a:gd name="connsiteY30" fmla="*/ 5715 h 259079"/>
                  <a:gd name="connsiteX31" fmla="*/ 191453 w 304090"/>
                  <a:gd name="connsiteY31" fmla="*/ 244792 h 259079"/>
                  <a:gd name="connsiteX32" fmla="*/ 194310 w 304090"/>
                  <a:gd name="connsiteY32" fmla="*/ 247650 h 259079"/>
                  <a:gd name="connsiteX33" fmla="*/ 211455 w 304090"/>
                  <a:gd name="connsiteY33" fmla="*/ 247650 h 259079"/>
                  <a:gd name="connsiteX34" fmla="*/ 211455 w 304090"/>
                  <a:gd name="connsiteY34" fmla="*/ 253365 h 259079"/>
                  <a:gd name="connsiteX35" fmla="*/ 94298 w 304090"/>
                  <a:gd name="connsiteY35" fmla="*/ 253365 h 259079"/>
                  <a:gd name="connsiteX36" fmla="*/ 94298 w 304090"/>
                  <a:gd name="connsiteY36" fmla="*/ 247650 h 259079"/>
                  <a:gd name="connsiteX37" fmla="*/ 175260 w 304090"/>
                  <a:gd name="connsiteY37" fmla="*/ 247650 h 259079"/>
                  <a:gd name="connsiteX38" fmla="*/ 178118 w 304090"/>
                  <a:gd name="connsiteY38" fmla="*/ 244792 h 259079"/>
                  <a:gd name="connsiteX39" fmla="*/ 175260 w 304090"/>
                  <a:gd name="connsiteY39" fmla="*/ 241935 h 259079"/>
                  <a:gd name="connsiteX40" fmla="*/ 114300 w 304090"/>
                  <a:gd name="connsiteY40" fmla="*/ 241935 h 259079"/>
                  <a:gd name="connsiteX41" fmla="*/ 114300 w 304090"/>
                  <a:gd name="connsiteY41" fmla="*/ 220027 h 259079"/>
                  <a:gd name="connsiteX42" fmla="*/ 192405 w 304090"/>
                  <a:gd name="connsiteY42" fmla="*/ 220027 h 259079"/>
                  <a:gd name="connsiteX43" fmla="*/ 192405 w 304090"/>
                  <a:gd name="connsiteY43" fmla="*/ 244792 h 259079"/>
                  <a:gd name="connsiteX44" fmla="*/ 283845 w 304090"/>
                  <a:gd name="connsiteY44" fmla="*/ 214313 h 259079"/>
                  <a:gd name="connsiteX45" fmla="*/ 21908 w 304090"/>
                  <a:gd name="connsiteY45" fmla="*/ 214313 h 259079"/>
                  <a:gd name="connsiteX46" fmla="*/ 5715 w 304090"/>
                  <a:gd name="connsiteY46" fmla="*/ 198120 h 259079"/>
                  <a:gd name="connsiteX47" fmla="*/ 5715 w 304090"/>
                  <a:gd name="connsiteY47" fmla="*/ 192405 h 259079"/>
                  <a:gd name="connsiteX48" fmla="*/ 300038 w 304090"/>
                  <a:gd name="connsiteY48" fmla="*/ 192405 h 259079"/>
                  <a:gd name="connsiteX49" fmla="*/ 300038 w 304090"/>
                  <a:gd name="connsiteY49" fmla="*/ 198120 h 259079"/>
                  <a:gd name="connsiteX50" fmla="*/ 283845 w 304090"/>
                  <a:gd name="connsiteY50" fmla="*/ 214313 h 25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304090" h="259079">
                    <a:moveTo>
                      <a:pt x="283845" y="0"/>
                    </a:moveTo>
                    <a:lnTo>
                      <a:pt x="21908" y="0"/>
                    </a:lnTo>
                    <a:cubicBezTo>
                      <a:pt x="9525" y="0"/>
                      <a:pt x="0" y="9525"/>
                      <a:pt x="0" y="21907"/>
                    </a:cubicBezTo>
                    <a:lnTo>
                      <a:pt x="0" y="188595"/>
                    </a:lnTo>
                    <a:cubicBezTo>
                      <a:pt x="0" y="188595"/>
                      <a:pt x="0" y="189547"/>
                      <a:pt x="0" y="189547"/>
                    </a:cubicBezTo>
                    <a:cubicBezTo>
                      <a:pt x="0" y="189547"/>
                      <a:pt x="0" y="190500"/>
                      <a:pt x="0" y="190500"/>
                    </a:cubicBezTo>
                    <a:lnTo>
                      <a:pt x="0" y="198120"/>
                    </a:lnTo>
                    <a:cubicBezTo>
                      <a:pt x="0" y="210502"/>
                      <a:pt x="9525" y="220027"/>
                      <a:pt x="21908" y="220027"/>
                    </a:cubicBezTo>
                    <a:lnTo>
                      <a:pt x="107633" y="220027"/>
                    </a:lnTo>
                    <a:lnTo>
                      <a:pt x="107633" y="241935"/>
                    </a:lnTo>
                    <a:lnTo>
                      <a:pt x="90488" y="241935"/>
                    </a:lnTo>
                    <a:cubicBezTo>
                      <a:pt x="88583" y="241935"/>
                      <a:pt x="87630" y="242888"/>
                      <a:pt x="87630" y="244792"/>
                    </a:cubicBezTo>
                    <a:lnTo>
                      <a:pt x="87630" y="256222"/>
                    </a:lnTo>
                    <a:cubicBezTo>
                      <a:pt x="87630" y="258127"/>
                      <a:pt x="88583" y="259080"/>
                      <a:pt x="90488" y="259080"/>
                    </a:cubicBezTo>
                    <a:lnTo>
                      <a:pt x="212408" y="259080"/>
                    </a:lnTo>
                    <a:cubicBezTo>
                      <a:pt x="214313" y="259080"/>
                      <a:pt x="215265" y="258127"/>
                      <a:pt x="215265" y="256222"/>
                    </a:cubicBezTo>
                    <a:lnTo>
                      <a:pt x="215265" y="244792"/>
                    </a:lnTo>
                    <a:cubicBezTo>
                      <a:pt x="215265" y="242888"/>
                      <a:pt x="214313" y="241935"/>
                      <a:pt x="212408" y="241935"/>
                    </a:cubicBezTo>
                    <a:lnTo>
                      <a:pt x="195263" y="241935"/>
                    </a:lnTo>
                    <a:lnTo>
                      <a:pt x="195263" y="220027"/>
                    </a:lnTo>
                    <a:lnTo>
                      <a:pt x="281940" y="220027"/>
                    </a:lnTo>
                    <a:cubicBezTo>
                      <a:pt x="294323" y="220027"/>
                      <a:pt x="303848" y="210502"/>
                      <a:pt x="303848" y="198120"/>
                    </a:cubicBezTo>
                    <a:lnTo>
                      <a:pt x="303848" y="22860"/>
                    </a:lnTo>
                    <a:cubicBezTo>
                      <a:pt x="305753" y="10477"/>
                      <a:pt x="296228" y="0"/>
                      <a:pt x="283845" y="0"/>
                    </a:cubicBezTo>
                    <a:close/>
                    <a:moveTo>
                      <a:pt x="21908" y="5715"/>
                    </a:moveTo>
                    <a:lnTo>
                      <a:pt x="283845" y="5715"/>
                    </a:lnTo>
                    <a:cubicBezTo>
                      <a:pt x="292418" y="5715"/>
                      <a:pt x="300038" y="13335"/>
                      <a:pt x="300038" y="21907"/>
                    </a:cubicBezTo>
                    <a:lnTo>
                      <a:pt x="300038" y="185738"/>
                    </a:lnTo>
                    <a:lnTo>
                      <a:pt x="5715" y="185738"/>
                    </a:lnTo>
                    <a:lnTo>
                      <a:pt x="5715" y="21907"/>
                    </a:lnTo>
                    <a:cubicBezTo>
                      <a:pt x="5715" y="13335"/>
                      <a:pt x="13335" y="5715"/>
                      <a:pt x="21908" y="5715"/>
                    </a:cubicBezTo>
                    <a:close/>
                    <a:moveTo>
                      <a:pt x="191453" y="244792"/>
                    </a:moveTo>
                    <a:cubicBezTo>
                      <a:pt x="191453" y="246697"/>
                      <a:pt x="192405" y="247650"/>
                      <a:pt x="194310" y="247650"/>
                    </a:cubicBezTo>
                    <a:lnTo>
                      <a:pt x="211455" y="247650"/>
                    </a:lnTo>
                    <a:lnTo>
                      <a:pt x="211455" y="253365"/>
                    </a:lnTo>
                    <a:lnTo>
                      <a:pt x="94298" y="253365"/>
                    </a:lnTo>
                    <a:lnTo>
                      <a:pt x="94298" y="247650"/>
                    </a:lnTo>
                    <a:lnTo>
                      <a:pt x="175260" y="247650"/>
                    </a:lnTo>
                    <a:cubicBezTo>
                      <a:pt x="177165" y="247650"/>
                      <a:pt x="178118" y="246697"/>
                      <a:pt x="178118" y="244792"/>
                    </a:cubicBezTo>
                    <a:cubicBezTo>
                      <a:pt x="178118" y="242888"/>
                      <a:pt x="177165" y="241935"/>
                      <a:pt x="175260" y="241935"/>
                    </a:cubicBezTo>
                    <a:lnTo>
                      <a:pt x="114300" y="241935"/>
                    </a:lnTo>
                    <a:lnTo>
                      <a:pt x="114300" y="220027"/>
                    </a:lnTo>
                    <a:lnTo>
                      <a:pt x="192405" y="220027"/>
                    </a:lnTo>
                    <a:lnTo>
                      <a:pt x="192405" y="244792"/>
                    </a:lnTo>
                    <a:close/>
                    <a:moveTo>
                      <a:pt x="283845" y="214313"/>
                    </a:moveTo>
                    <a:lnTo>
                      <a:pt x="21908" y="214313"/>
                    </a:lnTo>
                    <a:cubicBezTo>
                      <a:pt x="13335" y="214313"/>
                      <a:pt x="5715" y="206692"/>
                      <a:pt x="5715" y="198120"/>
                    </a:cubicBezTo>
                    <a:lnTo>
                      <a:pt x="5715" y="192405"/>
                    </a:lnTo>
                    <a:lnTo>
                      <a:pt x="300038" y="192405"/>
                    </a:lnTo>
                    <a:lnTo>
                      <a:pt x="300038" y="198120"/>
                    </a:lnTo>
                    <a:cubicBezTo>
                      <a:pt x="300038" y="207645"/>
                      <a:pt x="292418" y="214313"/>
                      <a:pt x="283845" y="2143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  <p:sp>
            <p:nvSpPr>
              <p:cNvPr id="41" name="자유형: 도형 40">
                <a:extLst>
                  <a:ext uri="{FF2B5EF4-FFF2-40B4-BE49-F238E27FC236}">
                    <a16:creationId xmlns:a16="http://schemas.microsoft.com/office/drawing/2014/main" id="{C8FB94F9-9CB8-40D1-951D-A5347908C565}"/>
                  </a:ext>
                </a:extLst>
              </p:cNvPr>
              <p:cNvSpPr/>
              <p:nvPr/>
            </p:nvSpPr>
            <p:spPr>
              <a:xfrm>
                <a:off x="468624" y="4146429"/>
                <a:ext cx="272414" cy="158115"/>
              </a:xfrm>
              <a:custGeom>
                <a:avLst/>
                <a:gdLst>
                  <a:gd name="connsiteX0" fmla="*/ 2857 w 272414"/>
                  <a:gd name="connsiteY0" fmla="*/ 158115 h 158115"/>
                  <a:gd name="connsiteX1" fmla="*/ 269557 w 272414"/>
                  <a:gd name="connsiteY1" fmla="*/ 158115 h 158115"/>
                  <a:gd name="connsiteX2" fmla="*/ 272415 w 272414"/>
                  <a:gd name="connsiteY2" fmla="*/ 155258 h 158115"/>
                  <a:gd name="connsiteX3" fmla="*/ 272415 w 272414"/>
                  <a:gd name="connsiteY3" fmla="*/ 2858 h 158115"/>
                  <a:gd name="connsiteX4" fmla="*/ 269557 w 272414"/>
                  <a:gd name="connsiteY4" fmla="*/ 0 h 158115"/>
                  <a:gd name="connsiteX5" fmla="*/ 258127 w 272414"/>
                  <a:gd name="connsiteY5" fmla="*/ 0 h 158115"/>
                  <a:gd name="connsiteX6" fmla="*/ 255270 w 272414"/>
                  <a:gd name="connsiteY6" fmla="*/ 2858 h 158115"/>
                  <a:gd name="connsiteX7" fmla="*/ 258127 w 272414"/>
                  <a:gd name="connsiteY7" fmla="*/ 5715 h 158115"/>
                  <a:gd name="connsiteX8" fmla="*/ 266700 w 272414"/>
                  <a:gd name="connsiteY8" fmla="*/ 5715 h 158115"/>
                  <a:gd name="connsiteX9" fmla="*/ 266700 w 272414"/>
                  <a:gd name="connsiteY9" fmla="*/ 153353 h 158115"/>
                  <a:gd name="connsiteX10" fmla="*/ 206692 w 272414"/>
                  <a:gd name="connsiteY10" fmla="*/ 153353 h 158115"/>
                  <a:gd name="connsiteX11" fmla="*/ 206692 w 272414"/>
                  <a:gd name="connsiteY11" fmla="*/ 153353 h 158115"/>
                  <a:gd name="connsiteX12" fmla="*/ 182880 w 272414"/>
                  <a:gd name="connsiteY12" fmla="*/ 129540 h 158115"/>
                  <a:gd name="connsiteX13" fmla="*/ 179070 w 272414"/>
                  <a:gd name="connsiteY13" fmla="*/ 129540 h 158115"/>
                  <a:gd name="connsiteX14" fmla="*/ 179070 w 272414"/>
                  <a:gd name="connsiteY14" fmla="*/ 133350 h 158115"/>
                  <a:gd name="connsiteX15" fmla="*/ 198120 w 272414"/>
                  <a:gd name="connsiteY15" fmla="*/ 152400 h 158115"/>
                  <a:gd name="connsiteX16" fmla="*/ 4763 w 272414"/>
                  <a:gd name="connsiteY16" fmla="*/ 152400 h 158115"/>
                  <a:gd name="connsiteX17" fmla="*/ 4763 w 272414"/>
                  <a:gd name="connsiteY17" fmla="*/ 5715 h 158115"/>
                  <a:gd name="connsiteX18" fmla="*/ 80963 w 272414"/>
                  <a:gd name="connsiteY18" fmla="*/ 5715 h 158115"/>
                  <a:gd name="connsiteX19" fmla="*/ 80963 w 272414"/>
                  <a:gd name="connsiteY19" fmla="*/ 5715 h 158115"/>
                  <a:gd name="connsiteX20" fmla="*/ 100013 w 272414"/>
                  <a:gd name="connsiteY20" fmla="*/ 24765 h 158115"/>
                  <a:gd name="connsiteX21" fmla="*/ 101917 w 272414"/>
                  <a:gd name="connsiteY21" fmla="*/ 25718 h 158115"/>
                  <a:gd name="connsiteX22" fmla="*/ 103822 w 272414"/>
                  <a:gd name="connsiteY22" fmla="*/ 24765 h 158115"/>
                  <a:gd name="connsiteX23" fmla="*/ 103822 w 272414"/>
                  <a:gd name="connsiteY23" fmla="*/ 20955 h 158115"/>
                  <a:gd name="connsiteX24" fmla="*/ 88582 w 272414"/>
                  <a:gd name="connsiteY24" fmla="*/ 5715 h 158115"/>
                  <a:gd name="connsiteX25" fmla="*/ 229552 w 272414"/>
                  <a:gd name="connsiteY25" fmla="*/ 5715 h 158115"/>
                  <a:gd name="connsiteX26" fmla="*/ 232410 w 272414"/>
                  <a:gd name="connsiteY26" fmla="*/ 2858 h 158115"/>
                  <a:gd name="connsiteX27" fmla="*/ 229552 w 272414"/>
                  <a:gd name="connsiteY27" fmla="*/ 0 h 158115"/>
                  <a:gd name="connsiteX28" fmla="*/ 2857 w 272414"/>
                  <a:gd name="connsiteY28" fmla="*/ 0 h 158115"/>
                  <a:gd name="connsiteX29" fmla="*/ 0 w 272414"/>
                  <a:gd name="connsiteY29" fmla="*/ 2858 h 158115"/>
                  <a:gd name="connsiteX30" fmla="*/ 0 w 272414"/>
                  <a:gd name="connsiteY30" fmla="*/ 155258 h 158115"/>
                  <a:gd name="connsiteX31" fmla="*/ 2857 w 272414"/>
                  <a:gd name="connsiteY31" fmla="*/ 158115 h 158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72414" h="158115">
                    <a:moveTo>
                      <a:pt x="2857" y="158115"/>
                    </a:moveTo>
                    <a:lnTo>
                      <a:pt x="269557" y="158115"/>
                    </a:lnTo>
                    <a:cubicBezTo>
                      <a:pt x="271463" y="158115"/>
                      <a:pt x="272415" y="157163"/>
                      <a:pt x="272415" y="155258"/>
                    </a:cubicBezTo>
                    <a:lnTo>
                      <a:pt x="272415" y="2858"/>
                    </a:lnTo>
                    <a:cubicBezTo>
                      <a:pt x="272415" y="953"/>
                      <a:pt x="271463" y="0"/>
                      <a:pt x="269557" y="0"/>
                    </a:cubicBezTo>
                    <a:lnTo>
                      <a:pt x="258127" y="0"/>
                    </a:lnTo>
                    <a:cubicBezTo>
                      <a:pt x="256223" y="0"/>
                      <a:pt x="255270" y="953"/>
                      <a:pt x="255270" y="2858"/>
                    </a:cubicBezTo>
                    <a:cubicBezTo>
                      <a:pt x="255270" y="4763"/>
                      <a:pt x="256223" y="5715"/>
                      <a:pt x="258127" y="5715"/>
                    </a:cubicBezTo>
                    <a:lnTo>
                      <a:pt x="266700" y="5715"/>
                    </a:lnTo>
                    <a:lnTo>
                      <a:pt x="266700" y="153353"/>
                    </a:lnTo>
                    <a:lnTo>
                      <a:pt x="206692" y="153353"/>
                    </a:lnTo>
                    <a:lnTo>
                      <a:pt x="206692" y="153353"/>
                    </a:lnTo>
                    <a:lnTo>
                      <a:pt x="182880" y="129540"/>
                    </a:lnTo>
                    <a:cubicBezTo>
                      <a:pt x="181927" y="128588"/>
                      <a:pt x="180022" y="128588"/>
                      <a:pt x="179070" y="129540"/>
                    </a:cubicBezTo>
                    <a:cubicBezTo>
                      <a:pt x="178117" y="130493"/>
                      <a:pt x="178117" y="132398"/>
                      <a:pt x="179070" y="133350"/>
                    </a:cubicBezTo>
                    <a:lnTo>
                      <a:pt x="198120" y="152400"/>
                    </a:lnTo>
                    <a:lnTo>
                      <a:pt x="4763" y="152400"/>
                    </a:lnTo>
                    <a:lnTo>
                      <a:pt x="4763" y="5715"/>
                    </a:lnTo>
                    <a:lnTo>
                      <a:pt x="80963" y="5715"/>
                    </a:lnTo>
                    <a:lnTo>
                      <a:pt x="80963" y="5715"/>
                    </a:lnTo>
                    <a:lnTo>
                      <a:pt x="100013" y="24765"/>
                    </a:lnTo>
                    <a:cubicBezTo>
                      <a:pt x="100965" y="25718"/>
                      <a:pt x="100965" y="25718"/>
                      <a:pt x="101917" y="25718"/>
                    </a:cubicBezTo>
                    <a:cubicBezTo>
                      <a:pt x="102870" y="25718"/>
                      <a:pt x="102870" y="25718"/>
                      <a:pt x="103822" y="24765"/>
                    </a:cubicBezTo>
                    <a:cubicBezTo>
                      <a:pt x="104775" y="23813"/>
                      <a:pt x="104775" y="21908"/>
                      <a:pt x="103822" y="20955"/>
                    </a:cubicBezTo>
                    <a:lnTo>
                      <a:pt x="88582" y="5715"/>
                    </a:lnTo>
                    <a:lnTo>
                      <a:pt x="229552" y="5715"/>
                    </a:lnTo>
                    <a:cubicBezTo>
                      <a:pt x="231457" y="5715"/>
                      <a:pt x="232410" y="4763"/>
                      <a:pt x="232410" y="2858"/>
                    </a:cubicBezTo>
                    <a:cubicBezTo>
                      <a:pt x="232410" y="953"/>
                      <a:pt x="231457" y="0"/>
                      <a:pt x="229552" y="0"/>
                    </a:cubicBezTo>
                    <a:lnTo>
                      <a:pt x="2857" y="0"/>
                    </a:lnTo>
                    <a:cubicBezTo>
                      <a:pt x="952" y="0"/>
                      <a:pt x="0" y="953"/>
                      <a:pt x="0" y="2858"/>
                    </a:cubicBezTo>
                    <a:lnTo>
                      <a:pt x="0" y="155258"/>
                    </a:lnTo>
                    <a:cubicBezTo>
                      <a:pt x="0" y="157163"/>
                      <a:pt x="952" y="158115"/>
                      <a:pt x="2857" y="158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4152C1FE-930A-4D40-B85C-6948CF1D2CF6}"/>
                  </a:ext>
                </a:extLst>
              </p:cNvPr>
              <p:cNvSpPr/>
              <p:nvPr/>
            </p:nvSpPr>
            <p:spPr>
              <a:xfrm>
                <a:off x="596258" y="4324547"/>
                <a:ext cx="17144" cy="17144"/>
              </a:xfrm>
              <a:custGeom>
                <a:avLst/>
                <a:gdLst>
                  <a:gd name="connsiteX0" fmla="*/ 8573 w 17144"/>
                  <a:gd name="connsiteY0" fmla="*/ 0 h 17144"/>
                  <a:gd name="connsiteX1" fmla="*/ 0 w 17144"/>
                  <a:gd name="connsiteY1" fmla="*/ 8572 h 17144"/>
                  <a:gd name="connsiteX2" fmla="*/ 8573 w 17144"/>
                  <a:gd name="connsiteY2" fmla="*/ 17145 h 17144"/>
                  <a:gd name="connsiteX3" fmla="*/ 17145 w 17144"/>
                  <a:gd name="connsiteY3" fmla="*/ 8572 h 17144"/>
                  <a:gd name="connsiteX4" fmla="*/ 8573 w 17144"/>
                  <a:gd name="connsiteY4" fmla="*/ 0 h 17144"/>
                  <a:gd name="connsiteX5" fmla="*/ 8573 w 17144"/>
                  <a:gd name="connsiteY5" fmla="*/ 10477 h 17144"/>
                  <a:gd name="connsiteX6" fmla="*/ 5715 w 17144"/>
                  <a:gd name="connsiteY6" fmla="*/ 7620 h 17144"/>
                  <a:gd name="connsiteX7" fmla="*/ 8573 w 17144"/>
                  <a:gd name="connsiteY7" fmla="*/ 4763 h 17144"/>
                  <a:gd name="connsiteX8" fmla="*/ 11430 w 17144"/>
                  <a:gd name="connsiteY8" fmla="*/ 7620 h 17144"/>
                  <a:gd name="connsiteX9" fmla="*/ 8573 w 17144"/>
                  <a:gd name="connsiteY9" fmla="*/ 10477 h 1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44" h="17144">
                    <a:moveTo>
                      <a:pt x="8573" y="0"/>
                    </a:moveTo>
                    <a:cubicBezTo>
                      <a:pt x="3810" y="0"/>
                      <a:pt x="0" y="3810"/>
                      <a:pt x="0" y="8572"/>
                    </a:cubicBezTo>
                    <a:cubicBezTo>
                      <a:pt x="0" y="13335"/>
                      <a:pt x="3810" y="17145"/>
                      <a:pt x="8573" y="17145"/>
                    </a:cubicBezTo>
                    <a:cubicBezTo>
                      <a:pt x="13335" y="17145"/>
                      <a:pt x="17145" y="13335"/>
                      <a:pt x="17145" y="8572"/>
                    </a:cubicBezTo>
                    <a:cubicBezTo>
                      <a:pt x="17145" y="3810"/>
                      <a:pt x="13335" y="0"/>
                      <a:pt x="8573" y="0"/>
                    </a:cubicBezTo>
                    <a:close/>
                    <a:moveTo>
                      <a:pt x="8573" y="10477"/>
                    </a:moveTo>
                    <a:cubicBezTo>
                      <a:pt x="6668" y="10477"/>
                      <a:pt x="5715" y="9525"/>
                      <a:pt x="5715" y="7620"/>
                    </a:cubicBezTo>
                    <a:cubicBezTo>
                      <a:pt x="5715" y="5715"/>
                      <a:pt x="6668" y="4763"/>
                      <a:pt x="8573" y="4763"/>
                    </a:cubicBezTo>
                    <a:cubicBezTo>
                      <a:pt x="10478" y="4763"/>
                      <a:pt x="11430" y="5715"/>
                      <a:pt x="11430" y="7620"/>
                    </a:cubicBezTo>
                    <a:cubicBezTo>
                      <a:pt x="11430" y="9525"/>
                      <a:pt x="9525" y="10477"/>
                      <a:pt x="8573" y="104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</p:grpSp>
        <p:grpSp>
          <p:nvGrpSpPr>
            <p:cNvPr id="37" name="그래픽 29">
              <a:extLst>
                <a:ext uri="{FF2B5EF4-FFF2-40B4-BE49-F238E27FC236}">
                  <a16:creationId xmlns:a16="http://schemas.microsoft.com/office/drawing/2014/main" id="{9D645467-95B4-4704-8910-17C744C87C4E}"/>
                </a:ext>
              </a:extLst>
            </p:cNvPr>
            <p:cNvGrpSpPr/>
            <p:nvPr/>
          </p:nvGrpSpPr>
          <p:grpSpPr>
            <a:xfrm>
              <a:off x="4700593" y="1269576"/>
              <a:ext cx="96685" cy="96686"/>
              <a:chOff x="697224" y="4095947"/>
              <a:chExt cx="120014" cy="120015"/>
            </a:xfrm>
            <a:solidFill>
              <a:srgbClr val="000000"/>
            </a:solidFill>
          </p:grpSpPr>
          <p:sp>
            <p:nvSpPr>
              <p:cNvPr id="38" name="자유형: 도형 37">
                <a:extLst>
                  <a:ext uri="{FF2B5EF4-FFF2-40B4-BE49-F238E27FC236}">
                    <a16:creationId xmlns:a16="http://schemas.microsoft.com/office/drawing/2014/main" id="{ED78743E-B4A2-4112-990A-22BDB5424452}"/>
                  </a:ext>
                </a:extLst>
              </p:cNvPr>
              <p:cNvSpPr/>
              <p:nvPr/>
            </p:nvSpPr>
            <p:spPr>
              <a:xfrm>
                <a:off x="697224" y="4095947"/>
                <a:ext cx="120014" cy="120015"/>
              </a:xfrm>
              <a:custGeom>
                <a:avLst/>
                <a:gdLst>
                  <a:gd name="connsiteX0" fmla="*/ 120015 w 120014"/>
                  <a:gd name="connsiteY0" fmla="*/ 60007 h 120015"/>
                  <a:gd name="connsiteX1" fmla="*/ 60007 w 120014"/>
                  <a:gd name="connsiteY1" fmla="*/ 120015 h 120015"/>
                  <a:gd name="connsiteX2" fmla="*/ 0 w 120014"/>
                  <a:gd name="connsiteY2" fmla="*/ 60007 h 120015"/>
                  <a:gd name="connsiteX3" fmla="*/ 60007 w 120014"/>
                  <a:gd name="connsiteY3" fmla="*/ 0 h 120015"/>
                  <a:gd name="connsiteX4" fmla="*/ 120015 w 120014"/>
                  <a:gd name="connsiteY4" fmla="*/ 60007 h 12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014" h="120015">
                    <a:moveTo>
                      <a:pt x="120015" y="60007"/>
                    </a:moveTo>
                    <a:cubicBezTo>
                      <a:pt x="120015" y="93149"/>
                      <a:pt x="93149" y="120015"/>
                      <a:pt x="60007" y="120015"/>
                    </a:cubicBezTo>
                    <a:cubicBezTo>
                      <a:pt x="26866" y="120015"/>
                      <a:pt x="0" y="93149"/>
                      <a:pt x="0" y="60007"/>
                    </a:cubicBezTo>
                    <a:cubicBezTo>
                      <a:pt x="0" y="26866"/>
                      <a:pt x="26866" y="0"/>
                      <a:pt x="60007" y="0"/>
                    </a:cubicBezTo>
                    <a:cubicBezTo>
                      <a:pt x="93149" y="0"/>
                      <a:pt x="120015" y="26866"/>
                      <a:pt x="120015" y="60007"/>
                    </a:cubicBezTo>
                    <a:close/>
                  </a:path>
                </a:pathLst>
              </a:custGeom>
              <a:solidFill>
                <a:srgbClr val="4FC5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  <p:sp>
            <p:nvSpPr>
              <p:cNvPr id="39" name="자유형: 도형 38">
                <a:extLst>
                  <a:ext uri="{FF2B5EF4-FFF2-40B4-BE49-F238E27FC236}">
                    <a16:creationId xmlns:a16="http://schemas.microsoft.com/office/drawing/2014/main" id="{0EC48DC4-14BC-44B8-841B-184606B43D2E}"/>
                  </a:ext>
                </a:extLst>
              </p:cNvPr>
              <p:cNvSpPr/>
              <p:nvPr/>
            </p:nvSpPr>
            <p:spPr>
              <a:xfrm>
                <a:off x="733418" y="4124522"/>
                <a:ext cx="48577" cy="59054"/>
              </a:xfrm>
              <a:custGeom>
                <a:avLst/>
                <a:gdLst>
                  <a:gd name="connsiteX0" fmla="*/ 34290 w 48577"/>
                  <a:gd name="connsiteY0" fmla="*/ 41910 h 59054"/>
                  <a:gd name="connsiteX1" fmla="*/ 14288 w 48577"/>
                  <a:gd name="connsiteY1" fmla="*/ 41910 h 59054"/>
                  <a:gd name="connsiteX2" fmla="*/ 9525 w 48577"/>
                  <a:gd name="connsiteY2" fmla="*/ 59055 h 59054"/>
                  <a:gd name="connsiteX3" fmla="*/ 0 w 48577"/>
                  <a:gd name="connsiteY3" fmla="*/ 59055 h 59054"/>
                  <a:gd name="connsiteX4" fmla="*/ 19050 w 48577"/>
                  <a:gd name="connsiteY4" fmla="*/ 0 h 59054"/>
                  <a:gd name="connsiteX5" fmla="*/ 29528 w 48577"/>
                  <a:gd name="connsiteY5" fmla="*/ 0 h 59054"/>
                  <a:gd name="connsiteX6" fmla="*/ 48578 w 48577"/>
                  <a:gd name="connsiteY6" fmla="*/ 59055 h 59054"/>
                  <a:gd name="connsiteX7" fmla="*/ 39053 w 48577"/>
                  <a:gd name="connsiteY7" fmla="*/ 59055 h 59054"/>
                  <a:gd name="connsiteX8" fmla="*/ 34290 w 48577"/>
                  <a:gd name="connsiteY8" fmla="*/ 41910 h 59054"/>
                  <a:gd name="connsiteX9" fmla="*/ 31433 w 48577"/>
                  <a:gd name="connsiteY9" fmla="*/ 35242 h 59054"/>
                  <a:gd name="connsiteX10" fmla="*/ 29528 w 48577"/>
                  <a:gd name="connsiteY10" fmla="*/ 27622 h 59054"/>
                  <a:gd name="connsiteX11" fmla="*/ 23813 w 48577"/>
                  <a:gd name="connsiteY11" fmla="*/ 7620 h 59054"/>
                  <a:gd name="connsiteX12" fmla="*/ 23813 w 48577"/>
                  <a:gd name="connsiteY12" fmla="*/ 7620 h 59054"/>
                  <a:gd name="connsiteX13" fmla="*/ 18098 w 48577"/>
                  <a:gd name="connsiteY13" fmla="*/ 27622 h 59054"/>
                  <a:gd name="connsiteX14" fmla="*/ 15240 w 48577"/>
                  <a:gd name="connsiteY14" fmla="*/ 35242 h 59054"/>
                  <a:gd name="connsiteX15" fmla="*/ 31433 w 48577"/>
                  <a:gd name="connsiteY15" fmla="*/ 35242 h 59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577" h="59054">
                    <a:moveTo>
                      <a:pt x="34290" y="41910"/>
                    </a:moveTo>
                    <a:lnTo>
                      <a:pt x="14288" y="41910"/>
                    </a:lnTo>
                    <a:lnTo>
                      <a:pt x="9525" y="59055"/>
                    </a:lnTo>
                    <a:lnTo>
                      <a:pt x="0" y="59055"/>
                    </a:lnTo>
                    <a:lnTo>
                      <a:pt x="19050" y="0"/>
                    </a:lnTo>
                    <a:lnTo>
                      <a:pt x="29528" y="0"/>
                    </a:lnTo>
                    <a:lnTo>
                      <a:pt x="48578" y="59055"/>
                    </a:lnTo>
                    <a:lnTo>
                      <a:pt x="39053" y="59055"/>
                    </a:lnTo>
                    <a:lnTo>
                      <a:pt x="34290" y="41910"/>
                    </a:lnTo>
                    <a:close/>
                    <a:moveTo>
                      <a:pt x="31433" y="35242"/>
                    </a:moveTo>
                    <a:lnTo>
                      <a:pt x="29528" y="27622"/>
                    </a:lnTo>
                    <a:cubicBezTo>
                      <a:pt x="27623" y="20955"/>
                      <a:pt x="25718" y="14288"/>
                      <a:pt x="23813" y="7620"/>
                    </a:cubicBezTo>
                    <a:lnTo>
                      <a:pt x="23813" y="7620"/>
                    </a:lnTo>
                    <a:cubicBezTo>
                      <a:pt x="21908" y="14288"/>
                      <a:pt x="20003" y="20955"/>
                      <a:pt x="18098" y="27622"/>
                    </a:cubicBezTo>
                    <a:lnTo>
                      <a:pt x="15240" y="35242"/>
                    </a:lnTo>
                    <a:lnTo>
                      <a:pt x="31433" y="3524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</p:grpSp>
      </p:grpSp>
      <p:sp>
        <p:nvSpPr>
          <p:cNvPr id="43" name="사각형: 둥근 위쪽 모서리 42">
            <a:extLst>
              <a:ext uri="{FF2B5EF4-FFF2-40B4-BE49-F238E27FC236}">
                <a16:creationId xmlns:a16="http://schemas.microsoft.com/office/drawing/2014/main" id="{14E7B0F5-3D80-4542-82C1-81EF0740F807}"/>
              </a:ext>
            </a:extLst>
          </p:cNvPr>
          <p:cNvSpPr/>
          <p:nvPr/>
        </p:nvSpPr>
        <p:spPr>
          <a:xfrm>
            <a:off x="3062981" y="5518359"/>
            <a:ext cx="3639396" cy="176884"/>
          </a:xfrm>
          <a:prstGeom prst="round2SameRect">
            <a:avLst/>
          </a:prstGeom>
          <a:solidFill>
            <a:srgbClr val="7F7F7F"/>
          </a:solidFill>
          <a:ln w="3175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b="1" dirty="0">
                <a:latin typeface="KoPubWorld돋움체 Light" panose="00000300000000000000" pitchFamily="2" charset="-127"/>
              </a:rPr>
              <a:t>2</a:t>
            </a:r>
            <a:r>
              <a:rPr lang="ko-KR" altLang="en-US" sz="900" b="1" dirty="0">
                <a:latin typeface="KoPubWorld돋움체 Light" panose="00000300000000000000" pitchFamily="2" charset="-127"/>
              </a:rPr>
              <a:t>차</a:t>
            </a: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EEBD3FE0-7A35-423D-9833-BE244CC31A7E}"/>
              </a:ext>
            </a:extLst>
          </p:cNvPr>
          <p:cNvSpPr/>
          <p:nvPr/>
        </p:nvSpPr>
        <p:spPr>
          <a:xfrm>
            <a:off x="3062981" y="5695243"/>
            <a:ext cx="3639396" cy="318942"/>
          </a:xfrm>
          <a:prstGeom prst="rect">
            <a:avLst/>
          </a:prstGeom>
          <a:solidFill>
            <a:schemeClr val="bg1"/>
          </a:solidFill>
          <a:ln w="3175">
            <a:solidFill>
              <a:srgbClr val="7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dirty="0">
              <a:latin typeface="KoPubWorld돋움체 Light" panose="00000300000000000000" pitchFamily="2" charset="-127"/>
            </a:endParaRPr>
          </a:p>
        </p:txBody>
      </p: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55FC3C4E-96C2-4ECD-BAD4-691DA716ABCB}"/>
              </a:ext>
            </a:extLst>
          </p:cNvPr>
          <p:cNvGrpSpPr/>
          <p:nvPr/>
        </p:nvGrpSpPr>
        <p:grpSpPr>
          <a:xfrm>
            <a:off x="4278546" y="5721261"/>
            <a:ext cx="320805" cy="249098"/>
            <a:chOff x="4502617" y="1269576"/>
            <a:chExt cx="294661" cy="235575"/>
          </a:xfrm>
        </p:grpSpPr>
        <p:grpSp>
          <p:nvGrpSpPr>
            <p:cNvPr id="46" name="그래픽 29">
              <a:extLst>
                <a:ext uri="{FF2B5EF4-FFF2-40B4-BE49-F238E27FC236}">
                  <a16:creationId xmlns:a16="http://schemas.microsoft.com/office/drawing/2014/main" id="{BEF2CDF3-847B-49A2-8BA8-A01A2598D699}"/>
                </a:ext>
              </a:extLst>
            </p:cNvPr>
            <p:cNvGrpSpPr/>
            <p:nvPr/>
          </p:nvGrpSpPr>
          <p:grpSpPr>
            <a:xfrm>
              <a:off x="4502617" y="1296434"/>
              <a:ext cx="244979" cy="208717"/>
              <a:chOff x="451478" y="4129285"/>
              <a:chExt cx="304090" cy="259079"/>
            </a:xfrm>
            <a:solidFill>
              <a:srgbClr val="000000"/>
            </a:solidFill>
          </p:grpSpPr>
          <p:sp>
            <p:nvSpPr>
              <p:cNvPr id="50" name="자유형: 도형 49">
                <a:extLst>
                  <a:ext uri="{FF2B5EF4-FFF2-40B4-BE49-F238E27FC236}">
                    <a16:creationId xmlns:a16="http://schemas.microsoft.com/office/drawing/2014/main" id="{9828DD92-5190-4E27-91C4-F17FF6F67042}"/>
                  </a:ext>
                </a:extLst>
              </p:cNvPr>
              <p:cNvSpPr/>
              <p:nvPr/>
            </p:nvSpPr>
            <p:spPr>
              <a:xfrm>
                <a:off x="451478" y="4129285"/>
                <a:ext cx="304090" cy="259079"/>
              </a:xfrm>
              <a:custGeom>
                <a:avLst/>
                <a:gdLst>
                  <a:gd name="connsiteX0" fmla="*/ 283845 w 304090"/>
                  <a:gd name="connsiteY0" fmla="*/ 0 h 259079"/>
                  <a:gd name="connsiteX1" fmla="*/ 21908 w 304090"/>
                  <a:gd name="connsiteY1" fmla="*/ 0 h 259079"/>
                  <a:gd name="connsiteX2" fmla="*/ 0 w 304090"/>
                  <a:gd name="connsiteY2" fmla="*/ 21907 h 259079"/>
                  <a:gd name="connsiteX3" fmla="*/ 0 w 304090"/>
                  <a:gd name="connsiteY3" fmla="*/ 188595 h 259079"/>
                  <a:gd name="connsiteX4" fmla="*/ 0 w 304090"/>
                  <a:gd name="connsiteY4" fmla="*/ 189547 h 259079"/>
                  <a:gd name="connsiteX5" fmla="*/ 0 w 304090"/>
                  <a:gd name="connsiteY5" fmla="*/ 190500 h 259079"/>
                  <a:gd name="connsiteX6" fmla="*/ 0 w 304090"/>
                  <a:gd name="connsiteY6" fmla="*/ 198120 h 259079"/>
                  <a:gd name="connsiteX7" fmla="*/ 21908 w 304090"/>
                  <a:gd name="connsiteY7" fmla="*/ 220027 h 259079"/>
                  <a:gd name="connsiteX8" fmla="*/ 107633 w 304090"/>
                  <a:gd name="connsiteY8" fmla="*/ 220027 h 259079"/>
                  <a:gd name="connsiteX9" fmla="*/ 107633 w 304090"/>
                  <a:gd name="connsiteY9" fmla="*/ 241935 h 259079"/>
                  <a:gd name="connsiteX10" fmla="*/ 90488 w 304090"/>
                  <a:gd name="connsiteY10" fmla="*/ 241935 h 259079"/>
                  <a:gd name="connsiteX11" fmla="*/ 87630 w 304090"/>
                  <a:gd name="connsiteY11" fmla="*/ 244792 h 259079"/>
                  <a:gd name="connsiteX12" fmla="*/ 87630 w 304090"/>
                  <a:gd name="connsiteY12" fmla="*/ 256222 h 259079"/>
                  <a:gd name="connsiteX13" fmla="*/ 90488 w 304090"/>
                  <a:gd name="connsiteY13" fmla="*/ 259080 h 259079"/>
                  <a:gd name="connsiteX14" fmla="*/ 212408 w 304090"/>
                  <a:gd name="connsiteY14" fmla="*/ 259080 h 259079"/>
                  <a:gd name="connsiteX15" fmla="*/ 215265 w 304090"/>
                  <a:gd name="connsiteY15" fmla="*/ 256222 h 259079"/>
                  <a:gd name="connsiteX16" fmla="*/ 215265 w 304090"/>
                  <a:gd name="connsiteY16" fmla="*/ 244792 h 259079"/>
                  <a:gd name="connsiteX17" fmla="*/ 212408 w 304090"/>
                  <a:gd name="connsiteY17" fmla="*/ 241935 h 259079"/>
                  <a:gd name="connsiteX18" fmla="*/ 195263 w 304090"/>
                  <a:gd name="connsiteY18" fmla="*/ 241935 h 259079"/>
                  <a:gd name="connsiteX19" fmla="*/ 195263 w 304090"/>
                  <a:gd name="connsiteY19" fmla="*/ 220027 h 259079"/>
                  <a:gd name="connsiteX20" fmla="*/ 281940 w 304090"/>
                  <a:gd name="connsiteY20" fmla="*/ 220027 h 259079"/>
                  <a:gd name="connsiteX21" fmla="*/ 303848 w 304090"/>
                  <a:gd name="connsiteY21" fmla="*/ 198120 h 259079"/>
                  <a:gd name="connsiteX22" fmla="*/ 303848 w 304090"/>
                  <a:gd name="connsiteY22" fmla="*/ 22860 h 259079"/>
                  <a:gd name="connsiteX23" fmla="*/ 283845 w 304090"/>
                  <a:gd name="connsiteY23" fmla="*/ 0 h 259079"/>
                  <a:gd name="connsiteX24" fmla="*/ 21908 w 304090"/>
                  <a:gd name="connsiteY24" fmla="*/ 5715 h 259079"/>
                  <a:gd name="connsiteX25" fmla="*/ 283845 w 304090"/>
                  <a:gd name="connsiteY25" fmla="*/ 5715 h 259079"/>
                  <a:gd name="connsiteX26" fmla="*/ 300038 w 304090"/>
                  <a:gd name="connsiteY26" fmla="*/ 21907 h 259079"/>
                  <a:gd name="connsiteX27" fmla="*/ 300038 w 304090"/>
                  <a:gd name="connsiteY27" fmla="*/ 185738 h 259079"/>
                  <a:gd name="connsiteX28" fmla="*/ 5715 w 304090"/>
                  <a:gd name="connsiteY28" fmla="*/ 185738 h 259079"/>
                  <a:gd name="connsiteX29" fmla="*/ 5715 w 304090"/>
                  <a:gd name="connsiteY29" fmla="*/ 21907 h 259079"/>
                  <a:gd name="connsiteX30" fmla="*/ 21908 w 304090"/>
                  <a:gd name="connsiteY30" fmla="*/ 5715 h 259079"/>
                  <a:gd name="connsiteX31" fmla="*/ 191453 w 304090"/>
                  <a:gd name="connsiteY31" fmla="*/ 244792 h 259079"/>
                  <a:gd name="connsiteX32" fmla="*/ 194310 w 304090"/>
                  <a:gd name="connsiteY32" fmla="*/ 247650 h 259079"/>
                  <a:gd name="connsiteX33" fmla="*/ 211455 w 304090"/>
                  <a:gd name="connsiteY33" fmla="*/ 247650 h 259079"/>
                  <a:gd name="connsiteX34" fmla="*/ 211455 w 304090"/>
                  <a:gd name="connsiteY34" fmla="*/ 253365 h 259079"/>
                  <a:gd name="connsiteX35" fmla="*/ 94298 w 304090"/>
                  <a:gd name="connsiteY35" fmla="*/ 253365 h 259079"/>
                  <a:gd name="connsiteX36" fmla="*/ 94298 w 304090"/>
                  <a:gd name="connsiteY36" fmla="*/ 247650 h 259079"/>
                  <a:gd name="connsiteX37" fmla="*/ 175260 w 304090"/>
                  <a:gd name="connsiteY37" fmla="*/ 247650 h 259079"/>
                  <a:gd name="connsiteX38" fmla="*/ 178118 w 304090"/>
                  <a:gd name="connsiteY38" fmla="*/ 244792 h 259079"/>
                  <a:gd name="connsiteX39" fmla="*/ 175260 w 304090"/>
                  <a:gd name="connsiteY39" fmla="*/ 241935 h 259079"/>
                  <a:gd name="connsiteX40" fmla="*/ 114300 w 304090"/>
                  <a:gd name="connsiteY40" fmla="*/ 241935 h 259079"/>
                  <a:gd name="connsiteX41" fmla="*/ 114300 w 304090"/>
                  <a:gd name="connsiteY41" fmla="*/ 220027 h 259079"/>
                  <a:gd name="connsiteX42" fmla="*/ 192405 w 304090"/>
                  <a:gd name="connsiteY42" fmla="*/ 220027 h 259079"/>
                  <a:gd name="connsiteX43" fmla="*/ 192405 w 304090"/>
                  <a:gd name="connsiteY43" fmla="*/ 244792 h 259079"/>
                  <a:gd name="connsiteX44" fmla="*/ 283845 w 304090"/>
                  <a:gd name="connsiteY44" fmla="*/ 214313 h 259079"/>
                  <a:gd name="connsiteX45" fmla="*/ 21908 w 304090"/>
                  <a:gd name="connsiteY45" fmla="*/ 214313 h 259079"/>
                  <a:gd name="connsiteX46" fmla="*/ 5715 w 304090"/>
                  <a:gd name="connsiteY46" fmla="*/ 198120 h 259079"/>
                  <a:gd name="connsiteX47" fmla="*/ 5715 w 304090"/>
                  <a:gd name="connsiteY47" fmla="*/ 192405 h 259079"/>
                  <a:gd name="connsiteX48" fmla="*/ 300038 w 304090"/>
                  <a:gd name="connsiteY48" fmla="*/ 192405 h 259079"/>
                  <a:gd name="connsiteX49" fmla="*/ 300038 w 304090"/>
                  <a:gd name="connsiteY49" fmla="*/ 198120 h 259079"/>
                  <a:gd name="connsiteX50" fmla="*/ 283845 w 304090"/>
                  <a:gd name="connsiteY50" fmla="*/ 214313 h 25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304090" h="259079">
                    <a:moveTo>
                      <a:pt x="283845" y="0"/>
                    </a:moveTo>
                    <a:lnTo>
                      <a:pt x="21908" y="0"/>
                    </a:lnTo>
                    <a:cubicBezTo>
                      <a:pt x="9525" y="0"/>
                      <a:pt x="0" y="9525"/>
                      <a:pt x="0" y="21907"/>
                    </a:cubicBezTo>
                    <a:lnTo>
                      <a:pt x="0" y="188595"/>
                    </a:lnTo>
                    <a:cubicBezTo>
                      <a:pt x="0" y="188595"/>
                      <a:pt x="0" y="189547"/>
                      <a:pt x="0" y="189547"/>
                    </a:cubicBezTo>
                    <a:cubicBezTo>
                      <a:pt x="0" y="189547"/>
                      <a:pt x="0" y="190500"/>
                      <a:pt x="0" y="190500"/>
                    </a:cubicBezTo>
                    <a:lnTo>
                      <a:pt x="0" y="198120"/>
                    </a:lnTo>
                    <a:cubicBezTo>
                      <a:pt x="0" y="210502"/>
                      <a:pt x="9525" y="220027"/>
                      <a:pt x="21908" y="220027"/>
                    </a:cubicBezTo>
                    <a:lnTo>
                      <a:pt x="107633" y="220027"/>
                    </a:lnTo>
                    <a:lnTo>
                      <a:pt x="107633" y="241935"/>
                    </a:lnTo>
                    <a:lnTo>
                      <a:pt x="90488" y="241935"/>
                    </a:lnTo>
                    <a:cubicBezTo>
                      <a:pt x="88583" y="241935"/>
                      <a:pt x="87630" y="242888"/>
                      <a:pt x="87630" y="244792"/>
                    </a:cubicBezTo>
                    <a:lnTo>
                      <a:pt x="87630" y="256222"/>
                    </a:lnTo>
                    <a:cubicBezTo>
                      <a:pt x="87630" y="258127"/>
                      <a:pt x="88583" y="259080"/>
                      <a:pt x="90488" y="259080"/>
                    </a:cubicBezTo>
                    <a:lnTo>
                      <a:pt x="212408" y="259080"/>
                    </a:lnTo>
                    <a:cubicBezTo>
                      <a:pt x="214313" y="259080"/>
                      <a:pt x="215265" y="258127"/>
                      <a:pt x="215265" y="256222"/>
                    </a:cubicBezTo>
                    <a:lnTo>
                      <a:pt x="215265" y="244792"/>
                    </a:lnTo>
                    <a:cubicBezTo>
                      <a:pt x="215265" y="242888"/>
                      <a:pt x="214313" y="241935"/>
                      <a:pt x="212408" y="241935"/>
                    </a:cubicBezTo>
                    <a:lnTo>
                      <a:pt x="195263" y="241935"/>
                    </a:lnTo>
                    <a:lnTo>
                      <a:pt x="195263" y="220027"/>
                    </a:lnTo>
                    <a:lnTo>
                      <a:pt x="281940" y="220027"/>
                    </a:lnTo>
                    <a:cubicBezTo>
                      <a:pt x="294323" y="220027"/>
                      <a:pt x="303848" y="210502"/>
                      <a:pt x="303848" y="198120"/>
                    </a:cubicBezTo>
                    <a:lnTo>
                      <a:pt x="303848" y="22860"/>
                    </a:lnTo>
                    <a:cubicBezTo>
                      <a:pt x="305753" y="10477"/>
                      <a:pt x="296228" y="0"/>
                      <a:pt x="283845" y="0"/>
                    </a:cubicBezTo>
                    <a:close/>
                    <a:moveTo>
                      <a:pt x="21908" y="5715"/>
                    </a:moveTo>
                    <a:lnTo>
                      <a:pt x="283845" y="5715"/>
                    </a:lnTo>
                    <a:cubicBezTo>
                      <a:pt x="292418" y="5715"/>
                      <a:pt x="300038" y="13335"/>
                      <a:pt x="300038" y="21907"/>
                    </a:cubicBezTo>
                    <a:lnTo>
                      <a:pt x="300038" y="185738"/>
                    </a:lnTo>
                    <a:lnTo>
                      <a:pt x="5715" y="185738"/>
                    </a:lnTo>
                    <a:lnTo>
                      <a:pt x="5715" y="21907"/>
                    </a:lnTo>
                    <a:cubicBezTo>
                      <a:pt x="5715" y="13335"/>
                      <a:pt x="13335" y="5715"/>
                      <a:pt x="21908" y="5715"/>
                    </a:cubicBezTo>
                    <a:close/>
                    <a:moveTo>
                      <a:pt x="191453" y="244792"/>
                    </a:moveTo>
                    <a:cubicBezTo>
                      <a:pt x="191453" y="246697"/>
                      <a:pt x="192405" y="247650"/>
                      <a:pt x="194310" y="247650"/>
                    </a:cubicBezTo>
                    <a:lnTo>
                      <a:pt x="211455" y="247650"/>
                    </a:lnTo>
                    <a:lnTo>
                      <a:pt x="211455" y="253365"/>
                    </a:lnTo>
                    <a:lnTo>
                      <a:pt x="94298" y="253365"/>
                    </a:lnTo>
                    <a:lnTo>
                      <a:pt x="94298" y="247650"/>
                    </a:lnTo>
                    <a:lnTo>
                      <a:pt x="175260" y="247650"/>
                    </a:lnTo>
                    <a:cubicBezTo>
                      <a:pt x="177165" y="247650"/>
                      <a:pt x="178118" y="246697"/>
                      <a:pt x="178118" y="244792"/>
                    </a:cubicBezTo>
                    <a:cubicBezTo>
                      <a:pt x="178118" y="242888"/>
                      <a:pt x="177165" y="241935"/>
                      <a:pt x="175260" y="241935"/>
                    </a:cubicBezTo>
                    <a:lnTo>
                      <a:pt x="114300" y="241935"/>
                    </a:lnTo>
                    <a:lnTo>
                      <a:pt x="114300" y="220027"/>
                    </a:lnTo>
                    <a:lnTo>
                      <a:pt x="192405" y="220027"/>
                    </a:lnTo>
                    <a:lnTo>
                      <a:pt x="192405" y="244792"/>
                    </a:lnTo>
                    <a:close/>
                    <a:moveTo>
                      <a:pt x="283845" y="214313"/>
                    </a:moveTo>
                    <a:lnTo>
                      <a:pt x="21908" y="214313"/>
                    </a:lnTo>
                    <a:cubicBezTo>
                      <a:pt x="13335" y="214313"/>
                      <a:pt x="5715" y="206692"/>
                      <a:pt x="5715" y="198120"/>
                    </a:cubicBezTo>
                    <a:lnTo>
                      <a:pt x="5715" y="192405"/>
                    </a:lnTo>
                    <a:lnTo>
                      <a:pt x="300038" y="192405"/>
                    </a:lnTo>
                    <a:lnTo>
                      <a:pt x="300038" y="198120"/>
                    </a:lnTo>
                    <a:cubicBezTo>
                      <a:pt x="300038" y="207645"/>
                      <a:pt x="292418" y="214313"/>
                      <a:pt x="283845" y="2143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  <p:sp>
            <p:nvSpPr>
              <p:cNvPr id="51" name="자유형: 도형 50">
                <a:extLst>
                  <a:ext uri="{FF2B5EF4-FFF2-40B4-BE49-F238E27FC236}">
                    <a16:creationId xmlns:a16="http://schemas.microsoft.com/office/drawing/2014/main" id="{706A70EE-0956-429C-A241-F87352508A79}"/>
                  </a:ext>
                </a:extLst>
              </p:cNvPr>
              <p:cNvSpPr/>
              <p:nvPr/>
            </p:nvSpPr>
            <p:spPr>
              <a:xfrm>
                <a:off x="468624" y="4146429"/>
                <a:ext cx="272414" cy="158115"/>
              </a:xfrm>
              <a:custGeom>
                <a:avLst/>
                <a:gdLst>
                  <a:gd name="connsiteX0" fmla="*/ 2857 w 272414"/>
                  <a:gd name="connsiteY0" fmla="*/ 158115 h 158115"/>
                  <a:gd name="connsiteX1" fmla="*/ 269557 w 272414"/>
                  <a:gd name="connsiteY1" fmla="*/ 158115 h 158115"/>
                  <a:gd name="connsiteX2" fmla="*/ 272415 w 272414"/>
                  <a:gd name="connsiteY2" fmla="*/ 155258 h 158115"/>
                  <a:gd name="connsiteX3" fmla="*/ 272415 w 272414"/>
                  <a:gd name="connsiteY3" fmla="*/ 2858 h 158115"/>
                  <a:gd name="connsiteX4" fmla="*/ 269557 w 272414"/>
                  <a:gd name="connsiteY4" fmla="*/ 0 h 158115"/>
                  <a:gd name="connsiteX5" fmla="*/ 258127 w 272414"/>
                  <a:gd name="connsiteY5" fmla="*/ 0 h 158115"/>
                  <a:gd name="connsiteX6" fmla="*/ 255270 w 272414"/>
                  <a:gd name="connsiteY6" fmla="*/ 2858 h 158115"/>
                  <a:gd name="connsiteX7" fmla="*/ 258127 w 272414"/>
                  <a:gd name="connsiteY7" fmla="*/ 5715 h 158115"/>
                  <a:gd name="connsiteX8" fmla="*/ 266700 w 272414"/>
                  <a:gd name="connsiteY8" fmla="*/ 5715 h 158115"/>
                  <a:gd name="connsiteX9" fmla="*/ 266700 w 272414"/>
                  <a:gd name="connsiteY9" fmla="*/ 153353 h 158115"/>
                  <a:gd name="connsiteX10" fmla="*/ 206692 w 272414"/>
                  <a:gd name="connsiteY10" fmla="*/ 153353 h 158115"/>
                  <a:gd name="connsiteX11" fmla="*/ 206692 w 272414"/>
                  <a:gd name="connsiteY11" fmla="*/ 153353 h 158115"/>
                  <a:gd name="connsiteX12" fmla="*/ 182880 w 272414"/>
                  <a:gd name="connsiteY12" fmla="*/ 129540 h 158115"/>
                  <a:gd name="connsiteX13" fmla="*/ 179070 w 272414"/>
                  <a:gd name="connsiteY13" fmla="*/ 129540 h 158115"/>
                  <a:gd name="connsiteX14" fmla="*/ 179070 w 272414"/>
                  <a:gd name="connsiteY14" fmla="*/ 133350 h 158115"/>
                  <a:gd name="connsiteX15" fmla="*/ 198120 w 272414"/>
                  <a:gd name="connsiteY15" fmla="*/ 152400 h 158115"/>
                  <a:gd name="connsiteX16" fmla="*/ 4763 w 272414"/>
                  <a:gd name="connsiteY16" fmla="*/ 152400 h 158115"/>
                  <a:gd name="connsiteX17" fmla="*/ 4763 w 272414"/>
                  <a:gd name="connsiteY17" fmla="*/ 5715 h 158115"/>
                  <a:gd name="connsiteX18" fmla="*/ 80963 w 272414"/>
                  <a:gd name="connsiteY18" fmla="*/ 5715 h 158115"/>
                  <a:gd name="connsiteX19" fmla="*/ 80963 w 272414"/>
                  <a:gd name="connsiteY19" fmla="*/ 5715 h 158115"/>
                  <a:gd name="connsiteX20" fmla="*/ 100013 w 272414"/>
                  <a:gd name="connsiteY20" fmla="*/ 24765 h 158115"/>
                  <a:gd name="connsiteX21" fmla="*/ 101917 w 272414"/>
                  <a:gd name="connsiteY21" fmla="*/ 25718 h 158115"/>
                  <a:gd name="connsiteX22" fmla="*/ 103822 w 272414"/>
                  <a:gd name="connsiteY22" fmla="*/ 24765 h 158115"/>
                  <a:gd name="connsiteX23" fmla="*/ 103822 w 272414"/>
                  <a:gd name="connsiteY23" fmla="*/ 20955 h 158115"/>
                  <a:gd name="connsiteX24" fmla="*/ 88582 w 272414"/>
                  <a:gd name="connsiteY24" fmla="*/ 5715 h 158115"/>
                  <a:gd name="connsiteX25" fmla="*/ 229552 w 272414"/>
                  <a:gd name="connsiteY25" fmla="*/ 5715 h 158115"/>
                  <a:gd name="connsiteX26" fmla="*/ 232410 w 272414"/>
                  <a:gd name="connsiteY26" fmla="*/ 2858 h 158115"/>
                  <a:gd name="connsiteX27" fmla="*/ 229552 w 272414"/>
                  <a:gd name="connsiteY27" fmla="*/ 0 h 158115"/>
                  <a:gd name="connsiteX28" fmla="*/ 2857 w 272414"/>
                  <a:gd name="connsiteY28" fmla="*/ 0 h 158115"/>
                  <a:gd name="connsiteX29" fmla="*/ 0 w 272414"/>
                  <a:gd name="connsiteY29" fmla="*/ 2858 h 158115"/>
                  <a:gd name="connsiteX30" fmla="*/ 0 w 272414"/>
                  <a:gd name="connsiteY30" fmla="*/ 155258 h 158115"/>
                  <a:gd name="connsiteX31" fmla="*/ 2857 w 272414"/>
                  <a:gd name="connsiteY31" fmla="*/ 158115 h 158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72414" h="158115">
                    <a:moveTo>
                      <a:pt x="2857" y="158115"/>
                    </a:moveTo>
                    <a:lnTo>
                      <a:pt x="269557" y="158115"/>
                    </a:lnTo>
                    <a:cubicBezTo>
                      <a:pt x="271463" y="158115"/>
                      <a:pt x="272415" y="157163"/>
                      <a:pt x="272415" y="155258"/>
                    </a:cubicBezTo>
                    <a:lnTo>
                      <a:pt x="272415" y="2858"/>
                    </a:lnTo>
                    <a:cubicBezTo>
                      <a:pt x="272415" y="953"/>
                      <a:pt x="271463" y="0"/>
                      <a:pt x="269557" y="0"/>
                    </a:cubicBezTo>
                    <a:lnTo>
                      <a:pt x="258127" y="0"/>
                    </a:lnTo>
                    <a:cubicBezTo>
                      <a:pt x="256223" y="0"/>
                      <a:pt x="255270" y="953"/>
                      <a:pt x="255270" y="2858"/>
                    </a:cubicBezTo>
                    <a:cubicBezTo>
                      <a:pt x="255270" y="4763"/>
                      <a:pt x="256223" y="5715"/>
                      <a:pt x="258127" y="5715"/>
                    </a:cubicBezTo>
                    <a:lnTo>
                      <a:pt x="266700" y="5715"/>
                    </a:lnTo>
                    <a:lnTo>
                      <a:pt x="266700" y="153353"/>
                    </a:lnTo>
                    <a:lnTo>
                      <a:pt x="206692" y="153353"/>
                    </a:lnTo>
                    <a:lnTo>
                      <a:pt x="206692" y="153353"/>
                    </a:lnTo>
                    <a:lnTo>
                      <a:pt x="182880" y="129540"/>
                    </a:lnTo>
                    <a:cubicBezTo>
                      <a:pt x="181927" y="128588"/>
                      <a:pt x="180022" y="128588"/>
                      <a:pt x="179070" y="129540"/>
                    </a:cubicBezTo>
                    <a:cubicBezTo>
                      <a:pt x="178117" y="130493"/>
                      <a:pt x="178117" y="132398"/>
                      <a:pt x="179070" y="133350"/>
                    </a:cubicBezTo>
                    <a:lnTo>
                      <a:pt x="198120" y="152400"/>
                    </a:lnTo>
                    <a:lnTo>
                      <a:pt x="4763" y="152400"/>
                    </a:lnTo>
                    <a:lnTo>
                      <a:pt x="4763" y="5715"/>
                    </a:lnTo>
                    <a:lnTo>
                      <a:pt x="80963" y="5715"/>
                    </a:lnTo>
                    <a:lnTo>
                      <a:pt x="80963" y="5715"/>
                    </a:lnTo>
                    <a:lnTo>
                      <a:pt x="100013" y="24765"/>
                    </a:lnTo>
                    <a:cubicBezTo>
                      <a:pt x="100965" y="25718"/>
                      <a:pt x="100965" y="25718"/>
                      <a:pt x="101917" y="25718"/>
                    </a:cubicBezTo>
                    <a:cubicBezTo>
                      <a:pt x="102870" y="25718"/>
                      <a:pt x="102870" y="25718"/>
                      <a:pt x="103822" y="24765"/>
                    </a:cubicBezTo>
                    <a:cubicBezTo>
                      <a:pt x="104775" y="23813"/>
                      <a:pt x="104775" y="21908"/>
                      <a:pt x="103822" y="20955"/>
                    </a:cubicBezTo>
                    <a:lnTo>
                      <a:pt x="88582" y="5715"/>
                    </a:lnTo>
                    <a:lnTo>
                      <a:pt x="229552" y="5715"/>
                    </a:lnTo>
                    <a:cubicBezTo>
                      <a:pt x="231457" y="5715"/>
                      <a:pt x="232410" y="4763"/>
                      <a:pt x="232410" y="2858"/>
                    </a:cubicBezTo>
                    <a:cubicBezTo>
                      <a:pt x="232410" y="953"/>
                      <a:pt x="231457" y="0"/>
                      <a:pt x="229552" y="0"/>
                    </a:cubicBezTo>
                    <a:lnTo>
                      <a:pt x="2857" y="0"/>
                    </a:lnTo>
                    <a:cubicBezTo>
                      <a:pt x="952" y="0"/>
                      <a:pt x="0" y="953"/>
                      <a:pt x="0" y="2858"/>
                    </a:cubicBezTo>
                    <a:lnTo>
                      <a:pt x="0" y="155258"/>
                    </a:lnTo>
                    <a:cubicBezTo>
                      <a:pt x="0" y="157163"/>
                      <a:pt x="952" y="158115"/>
                      <a:pt x="2857" y="158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  <p:sp>
            <p:nvSpPr>
              <p:cNvPr id="52" name="자유형: 도형 51">
                <a:extLst>
                  <a:ext uri="{FF2B5EF4-FFF2-40B4-BE49-F238E27FC236}">
                    <a16:creationId xmlns:a16="http://schemas.microsoft.com/office/drawing/2014/main" id="{3FDC281E-534B-40F9-A808-7C7BD3750BD5}"/>
                  </a:ext>
                </a:extLst>
              </p:cNvPr>
              <p:cNvSpPr/>
              <p:nvPr/>
            </p:nvSpPr>
            <p:spPr>
              <a:xfrm>
                <a:off x="596258" y="4324547"/>
                <a:ext cx="17144" cy="17144"/>
              </a:xfrm>
              <a:custGeom>
                <a:avLst/>
                <a:gdLst>
                  <a:gd name="connsiteX0" fmla="*/ 8573 w 17144"/>
                  <a:gd name="connsiteY0" fmla="*/ 0 h 17144"/>
                  <a:gd name="connsiteX1" fmla="*/ 0 w 17144"/>
                  <a:gd name="connsiteY1" fmla="*/ 8572 h 17144"/>
                  <a:gd name="connsiteX2" fmla="*/ 8573 w 17144"/>
                  <a:gd name="connsiteY2" fmla="*/ 17145 h 17144"/>
                  <a:gd name="connsiteX3" fmla="*/ 17145 w 17144"/>
                  <a:gd name="connsiteY3" fmla="*/ 8572 h 17144"/>
                  <a:gd name="connsiteX4" fmla="*/ 8573 w 17144"/>
                  <a:gd name="connsiteY4" fmla="*/ 0 h 17144"/>
                  <a:gd name="connsiteX5" fmla="*/ 8573 w 17144"/>
                  <a:gd name="connsiteY5" fmla="*/ 10477 h 17144"/>
                  <a:gd name="connsiteX6" fmla="*/ 5715 w 17144"/>
                  <a:gd name="connsiteY6" fmla="*/ 7620 h 17144"/>
                  <a:gd name="connsiteX7" fmla="*/ 8573 w 17144"/>
                  <a:gd name="connsiteY7" fmla="*/ 4763 h 17144"/>
                  <a:gd name="connsiteX8" fmla="*/ 11430 w 17144"/>
                  <a:gd name="connsiteY8" fmla="*/ 7620 h 17144"/>
                  <a:gd name="connsiteX9" fmla="*/ 8573 w 17144"/>
                  <a:gd name="connsiteY9" fmla="*/ 10477 h 1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44" h="17144">
                    <a:moveTo>
                      <a:pt x="8573" y="0"/>
                    </a:moveTo>
                    <a:cubicBezTo>
                      <a:pt x="3810" y="0"/>
                      <a:pt x="0" y="3810"/>
                      <a:pt x="0" y="8572"/>
                    </a:cubicBezTo>
                    <a:cubicBezTo>
                      <a:pt x="0" y="13335"/>
                      <a:pt x="3810" y="17145"/>
                      <a:pt x="8573" y="17145"/>
                    </a:cubicBezTo>
                    <a:cubicBezTo>
                      <a:pt x="13335" y="17145"/>
                      <a:pt x="17145" y="13335"/>
                      <a:pt x="17145" y="8572"/>
                    </a:cubicBezTo>
                    <a:cubicBezTo>
                      <a:pt x="17145" y="3810"/>
                      <a:pt x="13335" y="0"/>
                      <a:pt x="8573" y="0"/>
                    </a:cubicBezTo>
                    <a:close/>
                    <a:moveTo>
                      <a:pt x="8573" y="10477"/>
                    </a:moveTo>
                    <a:cubicBezTo>
                      <a:pt x="6668" y="10477"/>
                      <a:pt x="5715" y="9525"/>
                      <a:pt x="5715" y="7620"/>
                    </a:cubicBezTo>
                    <a:cubicBezTo>
                      <a:pt x="5715" y="5715"/>
                      <a:pt x="6668" y="4763"/>
                      <a:pt x="8573" y="4763"/>
                    </a:cubicBezTo>
                    <a:cubicBezTo>
                      <a:pt x="10478" y="4763"/>
                      <a:pt x="11430" y="5715"/>
                      <a:pt x="11430" y="7620"/>
                    </a:cubicBezTo>
                    <a:cubicBezTo>
                      <a:pt x="11430" y="9525"/>
                      <a:pt x="9525" y="10477"/>
                      <a:pt x="8573" y="104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</p:grpSp>
        <p:grpSp>
          <p:nvGrpSpPr>
            <p:cNvPr id="47" name="그래픽 29">
              <a:extLst>
                <a:ext uri="{FF2B5EF4-FFF2-40B4-BE49-F238E27FC236}">
                  <a16:creationId xmlns:a16="http://schemas.microsoft.com/office/drawing/2014/main" id="{9773E828-886B-4CB3-AC77-B75C706FF924}"/>
                </a:ext>
              </a:extLst>
            </p:cNvPr>
            <p:cNvGrpSpPr/>
            <p:nvPr/>
          </p:nvGrpSpPr>
          <p:grpSpPr>
            <a:xfrm>
              <a:off x="4700593" y="1269576"/>
              <a:ext cx="96685" cy="96686"/>
              <a:chOff x="697224" y="4095947"/>
              <a:chExt cx="120014" cy="120015"/>
            </a:xfrm>
            <a:solidFill>
              <a:srgbClr val="000000"/>
            </a:solidFill>
          </p:grpSpPr>
          <p:sp>
            <p:nvSpPr>
              <p:cNvPr id="48" name="자유형: 도형 47">
                <a:extLst>
                  <a:ext uri="{FF2B5EF4-FFF2-40B4-BE49-F238E27FC236}">
                    <a16:creationId xmlns:a16="http://schemas.microsoft.com/office/drawing/2014/main" id="{7EF1BE7B-992B-4FD5-A70C-116154C90609}"/>
                  </a:ext>
                </a:extLst>
              </p:cNvPr>
              <p:cNvSpPr/>
              <p:nvPr/>
            </p:nvSpPr>
            <p:spPr>
              <a:xfrm>
                <a:off x="697224" y="4095947"/>
                <a:ext cx="120014" cy="120015"/>
              </a:xfrm>
              <a:custGeom>
                <a:avLst/>
                <a:gdLst>
                  <a:gd name="connsiteX0" fmla="*/ 120015 w 120014"/>
                  <a:gd name="connsiteY0" fmla="*/ 60007 h 120015"/>
                  <a:gd name="connsiteX1" fmla="*/ 60007 w 120014"/>
                  <a:gd name="connsiteY1" fmla="*/ 120015 h 120015"/>
                  <a:gd name="connsiteX2" fmla="*/ 0 w 120014"/>
                  <a:gd name="connsiteY2" fmla="*/ 60007 h 120015"/>
                  <a:gd name="connsiteX3" fmla="*/ 60007 w 120014"/>
                  <a:gd name="connsiteY3" fmla="*/ 0 h 120015"/>
                  <a:gd name="connsiteX4" fmla="*/ 120015 w 120014"/>
                  <a:gd name="connsiteY4" fmla="*/ 60007 h 12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014" h="120015">
                    <a:moveTo>
                      <a:pt x="120015" y="60007"/>
                    </a:moveTo>
                    <a:cubicBezTo>
                      <a:pt x="120015" y="93149"/>
                      <a:pt x="93149" y="120015"/>
                      <a:pt x="60007" y="120015"/>
                    </a:cubicBezTo>
                    <a:cubicBezTo>
                      <a:pt x="26866" y="120015"/>
                      <a:pt x="0" y="93149"/>
                      <a:pt x="0" y="60007"/>
                    </a:cubicBezTo>
                    <a:cubicBezTo>
                      <a:pt x="0" y="26866"/>
                      <a:pt x="26866" y="0"/>
                      <a:pt x="60007" y="0"/>
                    </a:cubicBezTo>
                    <a:cubicBezTo>
                      <a:pt x="93149" y="0"/>
                      <a:pt x="120015" y="26866"/>
                      <a:pt x="120015" y="60007"/>
                    </a:cubicBezTo>
                    <a:close/>
                  </a:path>
                </a:pathLst>
              </a:custGeom>
              <a:solidFill>
                <a:srgbClr val="4FC5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  <p:sp>
            <p:nvSpPr>
              <p:cNvPr id="49" name="자유형: 도형 48">
                <a:extLst>
                  <a:ext uri="{FF2B5EF4-FFF2-40B4-BE49-F238E27FC236}">
                    <a16:creationId xmlns:a16="http://schemas.microsoft.com/office/drawing/2014/main" id="{AB94E080-DE47-4043-9528-2F27A163CFE0}"/>
                  </a:ext>
                </a:extLst>
              </p:cNvPr>
              <p:cNvSpPr/>
              <p:nvPr/>
            </p:nvSpPr>
            <p:spPr>
              <a:xfrm>
                <a:off x="733418" y="4124522"/>
                <a:ext cx="48577" cy="59054"/>
              </a:xfrm>
              <a:custGeom>
                <a:avLst/>
                <a:gdLst>
                  <a:gd name="connsiteX0" fmla="*/ 34290 w 48577"/>
                  <a:gd name="connsiteY0" fmla="*/ 41910 h 59054"/>
                  <a:gd name="connsiteX1" fmla="*/ 14288 w 48577"/>
                  <a:gd name="connsiteY1" fmla="*/ 41910 h 59054"/>
                  <a:gd name="connsiteX2" fmla="*/ 9525 w 48577"/>
                  <a:gd name="connsiteY2" fmla="*/ 59055 h 59054"/>
                  <a:gd name="connsiteX3" fmla="*/ 0 w 48577"/>
                  <a:gd name="connsiteY3" fmla="*/ 59055 h 59054"/>
                  <a:gd name="connsiteX4" fmla="*/ 19050 w 48577"/>
                  <a:gd name="connsiteY4" fmla="*/ 0 h 59054"/>
                  <a:gd name="connsiteX5" fmla="*/ 29528 w 48577"/>
                  <a:gd name="connsiteY5" fmla="*/ 0 h 59054"/>
                  <a:gd name="connsiteX6" fmla="*/ 48578 w 48577"/>
                  <a:gd name="connsiteY6" fmla="*/ 59055 h 59054"/>
                  <a:gd name="connsiteX7" fmla="*/ 39053 w 48577"/>
                  <a:gd name="connsiteY7" fmla="*/ 59055 h 59054"/>
                  <a:gd name="connsiteX8" fmla="*/ 34290 w 48577"/>
                  <a:gd name="connsiteY8" fmla="*/ 41910 h 59054"/>
                  <a:gd name="connsiteX9" fmla="*/ 31433 w 48577"/>
                  <a:gd name="connsiteY9" fmla="*/ 35242 h 59054"/>
                  <a:gd name="connsiteX10" fmla="*/ 29528 w 48577"/>
                  <a:gd name="connsiteY10" fmla="*/ 27622 h 59054"/>
                  <a:gd name="connsiteX11" fmla="*/ 23813 w 48577"/>
                  <a:gd name="connsiteY11" fmla="*/ 7620 h 59054"/>
                  <a:gd name="connsiteX12" fmla="*/ 23813 w 48577"/>
                  <a:gd name="connsiteY12" fmla="*/ 7620 h 59054"/>
                  <a:gd name="connsiteX13" fmla="*/ 18098 w 48577"/>
                  <a:gd name="connsiteY13" fmla="*/ 27622 h 59054"/>
                  <a:gd name="connsiteX14" fmla="*/ 15240 w 48577"/>
                  <a:gd name="connsiteY14" fmla="*/ 35242 h 59054"/>
                  <a:gd name="connsiteX15" fmla="*/ 31433 w 48577"/>
                  <a:gd name="connsiteY15" fmla="*/ 35242 h 59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577" h="59054">
                    <a:moveTo>
                      <a:pt x="34290" y="41910"/>
                    </a:moveTo>
                    <a:lnTo>
                      <a:pt x="14288" y="41910"/>
                    </a:lnTo>
                    <a:lnTo>
                      <a:pt x="9525" y="59055"/>
                    </a:lnTo>
                    <a:lnTo>
                      <a:pt x="0" y="59055"/>
                    </a:lnTo>
                    <a:lnTo>
                      <a:pt x="19050" y="0"/>
                    </a:lnTo>
                    <a:lnTo>
                      <a:pt x="29528" y="0"/>
                    </a:lnTo>
                    <a:lnTo>
                      <a:pt x="48578" y="59055"/>
                    </a:lnTo>
                    <a:lnTo>
                      <a:pt x="39053" y="59055"/>
                    </a:lnTo>
                    <a:lnTo>
                      <a:pt x="34290" y="41910"/>
                    </a:lnTo>
                    <a:close/>
                    <a:moveTo>
                      <a:pt x="31433" y="35242"/>
                    </a:moveTo>
                    <a:lnTo>
                      <a:pt x="29528" y="27622"/>
                    </a:lnTo>
                    <a:cubicBezTo>
                      <a:pt x="27623" y="20955"/>
                      <a:pt x="25718" y="14288"/>
                      <a:pt x="23813" y="7620"/>
                    </a:cubicBezTo>
                    <a:lnTo>
                      <a:pt x="23813" y="7620"/>
                    </a:lnTo>
                    <a:cubicBezTo>
                      <a:pt x="21908" y="14288"/>
                      <a:pt x="20003" y="20955"/>
                      <a:pt x="18098" y="27622"/>
                    </a:cubicBezTo>
                    <a:lnTo>
                      <a:pt x="15240" y="35242"/>
                    </a:lnTo>
                    <a:lnTo>
                      <a:pt x="31433" y="3524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</p:grp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35898557-7737-406D-BB7A-A4F2FDA89823}"/>
              </a:ext>
            </a:extLst>
          </p:cNvPr>
          <p:cNvGrpSpPr/>
          <p:nvPr/>
        </p:nvGrpSpPr>
        <p:grpSpPr>
          <a:xfrm>
            <a:off x="5170776" y="5721261"/>
            <a:ext cx="320805" cy="249098"/>
            <a:chOff x="4502617" y="1269576"/>
            <a:chExt cx="294661" cy="235575"/>
          </a:xfrm>
        </p:grpSpPr>
        <p:grpSp>
          <p:nvGrpSpPr>
            <p:cNvPr id="54" name="그래픽 29">
              <a:extLst>
                <a:ext uri="{FF2B5EF4-FFF2-40B4-BE49-F238E27FC236}">
                  <a16:creationId xmlns:a16="http://schemas.microsoft.com/office/drawing/2014/main" id="{C3363D19-C376-48EC-B334-50EE184C3AD3}"/>
                </a:ext>
              </a:extLst>
            </p:cNvPr>
            <p:cNvGrpSpPr/>
            <p:nvPr/>
          </p:nvGrpSpPr>
          <p:grpSpPr>
            <a:xfrm>
              <a:off x="4502617" y="1296434"/>
              <a:ext cx="244979" cy="208717"/>
              <a:chOff x="451478" y="4129285"/>
              <a:chExt cx="304090" cy="259079"/>
            </a:xfrm>
            <a:solidFill>
              <a:srgbClr val="000000"/>
            </a:solidFill>
          </p:grpSpPr>
          <p:sp>
            <p:nvSpPr>
              <p:cNvPr id="58" name="자유형: 도형 57">
                <a:extLst>
                  <a:ext uri="{FF2B5EF4-FFF2-40B4-BE49-F238E27FC236}">
                    <a16:creationId xmlns:a16="http://schemas.microsoft.com/office/drawing/2014/main" id="{FF06B495-E550-40B9-B4C9-DC97FED38AA4}"/>
                  </a:ext>
                </a:extLst>
              </p:cNvPr>
              <p:cNvSpPr/>
              <p:nvPr/>
            </p:nvSpPr>
            <p:spPr>
              <a:xfrm>
                <a:off x="451478" y="4129285"/>
                <a:ext cx="304090" cy="259079"/>
              </a:xfrm>
              <a:custGeom>
                <a:avLst/>
                <a:gdLst>
                  <a:gd name="connsiteX0" fmla="*/ 283845 w 304090"/>
                  <a:gd name="connsiteY0" fmla="*/ 0 h 259079"/>
                  <a:gd name="connsiteX1" fmla="*/ 21908 w 304090"/>
                  <a:gd name="connsiteY1" fmla="*/ 0 h 259079"/>
                  <a:gd name="connsiteX2" fmla="*/ 0 w 304090"/>
                  <a:gd name="connsiteY2" fmla="*/ 21907 h 259079"/>
                  <a:gd name="connsiteX3" fmla="*/ 0 w 304090"/>
                  <a:gd name="connsiteY3" fmla="*/ 188595 h 259079"/>
                  <a:gd name="connsiteX4" fmla="*/ 0 w 304090"/>
                  <a:gd name="connsiteY4" fmla="*/ 189547 h 259079"/>
                  <a:gd name="connsiteX5" fmla="*/ 0 w 304090"/>
                  <a:gd name="connsiteY5" fmla="*/ 190500 h 259079"/>
                  <a:gd name="connsiteX6" fmla="*/ 0 w 304090"/>
                  <a:gd name="connsiteY6" fmla="*/ 198120 h 259079"/>
                  <a:gd name="connsiteX7" fmla="*/ 21908 w 304090"/>
                  <a:gd name="connsiteY7" fmla="*/ 220027 h 259079"/>
                  <a:gd name="connsiteX8" fmla="*/ 107633 w 304090"/>
                  <a:gd name="connsiteY8" fmla="*/ 220027 h 259079"/>
                  <a:gd name="connsiteX9" fmla="*/ 107633 w 304090"/>
                  <a:gd name="connsiteY9" fmla="*/ 241935 h 259079"/>
                  <a:gd name="connsiteX10" fmla="*/ 90488 w 304090"/>
                  <a:gd name="connsiteY10" fmla="*/ 241935 h 259079"/>
                  <a:gd name="connsiteX11" fmla="*/ 87630 w 304090"/>
                  <a:gd name="connsiteY11" fmla="*/ 244792 h 259079"/>
                  <a:gd name="connsiteX12" fmla="*/ 87630 w 304090"/>
                  <a:gd name="connsiteY12" fmla="*/ 256222 h 259079"/>
                  <a:gd name="connsiteX13" fmla="*/ 90488 w 304090"/>
                  <a:gd name="connsiteY13" fmla="*/ 259080 h 259079"/>
                  <a:gd name="connsiteX14" fmla="*/ 212408 w 304090"/>
                  <a:gd name="connsiteY14" fmla="*/ 259080 h 259079"/>
                  <a:gd name="connsiteX15" fmla="*/ 215265 w 304090"/>
                  <a:gd name="connsiteY15" fmla="*/ 256222 h 259079"/>
                  <a:gd name="connsiteX16" fmla="*/ 215265 w 304090"/>
                  <a:gd name="connsiteY16" fmla="*/ 244792 h 259079"/>
                  <a:gd name="connsiteX17" fmla="*/ 212408 w 304090"/>
                  <a:gd name="connsiteY17" fmla="*/ 241935 h 259079"/>
                  <a:gd name="connsiteX18" fmla="*/ 195263 w 304090"/>
                  <a:gd name="connsiteY18" fmla="*/ 241935 h 259079"/>
                  <a:gd name="connsiteX19" fmla="*/ 195263 w 304090"/>
                  <a:gd name="connsiteY19" fmla="*/ 220027 h 259079"/>
                  <a:gd name="connsiteX20" fmla="*/ 281940 w 304090"/>
                  <a:gd name="connsiteY20" fmla="*/ 220027 h 259079"/>
                  <a:gd name="connsiteX21" fmla="*/ 303848 w 304090"/>
                  <a:gd name="connsiteY21" fmla="*/ 198120 h 259079"/>
                  <a:gd name="connsiteX22" fmla="*/ 303848 w 304090"/>
                  <a:gd name="connsiteY22" fmla="*/ 22860 h 259079"/>
                  <a:gd name="connsiteX23" fmla="*/ 283845 w 304090"/>
                  <a:gd name="connsiteY23" fmla="*/ 0 h 259079"/>
                  <a:gd name="connsiteX24" fmla="*/ 21908 w 304090"/>
                  <a:gd name="connsiteY24" fmla="*/ 5715 h 259079"/>
                  <a:gd name="connsiteX25" fmla="*/ 283845 w 304090"/>
                  <a:gd name="connsiteY25" fmla="*/ 5715 h 259079"/>
                  <a:gd name="connsiteX26" fmla="*/ 300038 w 304090"/>
                  <a:gd name="connsiteY26" fmla="*/ 21907 h 259079"/>
                  <a:gd name="connsiteX27" fmla="*/ 300038 w 304090"/>
                  <a:gd name="connsiteY27" fmla="*/ 185738 h 259079"/>
                  <a:gd name="connsiteX28" fmla="*/ 5715 w 304090"/>
                  <a:gd name="connsiteY28" fmla="*/ 185738 h 259079"/>
                  <a:gd name="connsiteX29" fmla="*/ 5715 w 304090"/>
                  <a:gd name="connsiteY29" fmla="*/ 21907 h 259079"/>
                  <a:gd name="connsiteX30" fmla="*/ 21908 w 304090"/>
                  <a:gd name="connsiteY30" fmla="*/ 5715 h 259079"/>
                  <a:gd name="connsiteX31" fmla="*/ 191453 w 304090"/>
                  <a:gd name="connsiteY31" fmla="*/ 244792 h 259079"/>
                  <a:gd name="connsiteX32" fmla="*/ 194310 w 304090"/>
                  <a:gd name="connsiteY32" fmla="*/ 247650 h 259079"/>
                  <a:gd name="connsiteX33" fmla="*/ 211455 w 304090"/>
                  <a:gd name="connsiteY33" fmla="*/ 247650 h 259079"/>
                  <a:gd name="connsiteX34" fmla="*/ 211455 w 304090"/>
                  <a:gd name="connsiteY34" fmla="*/ 253365 h 259079"/>
                  <a:gd name="connsiteX35" fmla="*/ 94298 w 304090"/>
                  <a:gd name="connsiteY35" fmla="*/ 253365 h 259079"/>
                  <a:gd name="connsiteX36" fmla="*/ 94298 w 304090"/>
                  <a:gd name="connsiteY36" fmla="*/ 247650 h 259079"/>
                  <a:gd name="connsiteX37" fmla="*/ 175260 w 304090"/>
                  <a:gd name="connsiteY37" fmla="*/ 247650 h 259079"/>
                  <a:gd name="connsiteX38" fmla="*/ 178118 w 304090"/>
                  <a:gd name="connsiteY38" fmla="*/ 244792 h 259079"/>
                  <a:gd name="connsiteX39" fmla="*/ 175260 w 304090"/>
                  <a:gd name="connsiteY39" fmla="*/ 241935 h 259079"/>
                  <a:gd name="connsiteX40" fmla="*/ 114300 w 304090"/>
                  <a:gd name="connsiteY40" fmla="*/ 241935 h 259079"/>
                  <a:gd name="connsiteX41" fmla="*/ 114300 w 304090"/>
                  <a:gd name="connsiteY41" fmla="*/ 220027 h 259079"/>
                  <a:gd name="connsiteX42" fmla="*/ 192405 w 304090"/>
                  <a:gd name="connsiteY42" fmla="*/ 220027 h 259079"/>
                  <a:gd name="connsiteX43" fmla="*/ 192405 w 304090"/>
                  <a:gd name="connsiteY43" fmla="*/ 244792 h 259079"/>
                  <a:gd name="connsiteX44" fmla="*/ 283845 w 304090"/>
                  <a:gd name="connsiteY44" fmla="*/ 214313 h 259079"/>
                  <a:gd name="connsiteX45" fmla="*/ 21908 w 304090"/>
                  <a:gd name="connsiteY45" fmla="*/ 214313 h 259079"/>
                  <a:gd name="connsiteX46" fmla="*/ 5715 w 304090"/>
                  <a:gd name="connsiteY46" fmla="*/ 198120 h 259079"/>
                  <a:gd name="connsiteX47" fmla="*/ 5715 w 304090"/>
                  <a:gd name="connsiteY47" fmla="*/ 192405 h 259079"/>
                  <a:gd name="connsiteX48" fmla="*/ 300038 w 304090"/>
                  <a:gd name="connsiteY48" fmla="*/ 192405 h 259079"/>
                  <a:gd name="connsiteX49" fmla="*/ 300038 w 304090"/>
                  <a:gd name="connsiteY49" fmla="*/ 198120 h 259079"/>
                  <a:gd name="connsiteX50" fmla="*/ 283845 w 304090"/>
                  <a:gd name="connsiteY50" fmla="*/ 214313 h 25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304090" h="259079">
                    <a:moveTo>
                      <a:pt x="283845" y="0"/>
                    </a:moveTo>
                    <a:lnTo>
                      <a:pt x="21908" y="0"/>
                    </a:lnTo>
                    <a:cubicBezTo>
                      <a:pt x="9525" y="0"/>
                      <a:pt x="0" y="9525"/>
                      <a:pt x="0" y="21907"/>
                    </a:cubicBezTo>
                    <a:lnTo>
                      <a:pt x="0" y="188595"/>
                    </a:lnTo>
                    <a:cubicBezTo>
                      <a:pt x="0" y="188595"/>
                      <a:pt x="0" y="189547"/>
                      <a:pt x="0" y="189547"/>
                    </a:cubicBezTo>
                    <a:cubicBezTo>
                      <a:pt x="0" y="189547"/>
                      <a:pt x="0" y="190500"/>
                      <a:pt x="0" y="190500"/>
                    </a:cubicBezTo>
                    <a:lnTo>
                      <a:pt x="0" y="198120"/>
                    </a:lnTo>
                    <a:cubicBezTo>
                      <a:pt x="0" y="210502"/>
                      <a:pt x="9525" y="220027"/>
                      <a:pt x="21908" y="220027"/>
                    </a:cubicBezTo>
                    <a:lnTo>
                      <a:pt x="107633" y="220027"/>
                    </a:lnTo>
                    <a:lnTo>
                      <a:pt x="107633" y="241935"/>
                    </a:lnTo>
                    <a:lnTo>
                      <a:pt x="90488" y="241935"/>
                    </a:lnTo>
                    <a:cubicBezTo>
                      <a:pt x="88583" y="241935"/>
                      <a:pt x="87630" y="242888"/>
                      <a:pt x="87630" y="244792"/>
                    </a:cubicBezTo>
                    <a:lnTo>
                      <a:pt x="87630" y="256222"/>
                    </a:lnTo>
                    <a:cubicBezTo>
                      <a:pt x="87630" y="258127"/>
                      <a:pt x="88583" y="259080"/>
                      <a:pt x="90488" y="259080"/>
                    </a:cubicBezTo>
                    <a:lnTo>
                      <a:pt x="212408" y="259080"/>
                    </a:lnTo>
                    <a:cubicBezTo>
                      <a:pt x="214313" y="259080"/>
                      <a:pt x="215265" y="258127"/>
                      <a:pt x="215265" y="256222"/>
                    </a:cubicBezTo>
                    <a:lnTo>
                      <a:pt x="215265" y="244792"/>
                    </a:lnTo>
                    <a:cubicBezTo>
                      <a:pt x="215265" y="242888"/>
                      <a:pt x="214313" y="241935"/>
                      <a:pt x="212408" y="241935"/>
                    </a:cubicBezTo>
                    <a:lnTo>
                      <a:pt x="195263" y="241935"/>
                    </a:lnTo>
                    <a:lnTo>
                      <a:pt x="195263" y="220027"/>
                    </a:lnTo>
                    <a:lnTo>
                      <a:pt x="281940" y="220027"/>
                    </a:lnTo>
                    <a:cubicBezTo>
                      <a:pt x="294323" y="220027"/>
                      <a:pt x="303848" y="210502"/>
                      <a:pt x="303848" y="198120"/>
                    </a:cubicBezTo>
                    <a:lnTo>
                      <a:pt x="303848" y="22860"/>
                    </a:lnTo>
                    <a:cubicBezTo>
                      <a:pt x="305753" y="10477"/>
                      <a:pt x="296228" y="0"/>
                      <a:pt x="283845" y="0"/>
                    </a:cubicBezTo>
                    <a:close/>
                    <a:moveTo>
                      <a:pt x="21908" y="5715"/>
                    </a:moveTo>
                    <a:lnTo>
                      <a:pt x="283845" y="5715"/>
                    </a:lnTo>
                    <a:cubicBezTo>
                      <a:pt x="292418" y="5715"/>
                      <a:pt x="300038" y="13335"/>
                      <a:pt x="300038" y="21907"/>
                    </a:cubicBezTo>
                    <a:lnTo>
                      <a:pt x="300038" y="185738"/>
                    </a:lnTo>
                    <a:lnTo>
                      <a:pt x="5715" y="185738"/>
                    </a:lnTo>
                    <a:lnTo>
                      <a:pt x="5715" y="21907"/>
                    </a:lnTo>
                    <a:cubicBezTo>
                      <a:pt x="5715" y="13335"/>
                      <a:pt x="13335" y="5715"/>
                      <a:pt x="21908" y="5715"/>
                    </a:cubicBezTo>
                    <a:close/>
                    <a:moveTo>
                      <a:pt x="191453" y="244792"/>
                    </a:moveTo>
                    <a:cubicBezTo>
                      <a:pt x="191453" y="246697"/>
                      <a:pt x="192405" y="247650"/>
                      <a:pt x="194310" y="247650"/>
                    </a:cubicBezTo>
                    <a:lnTo>
                      <a:pt x="211455" y="247650"/>
                    </a:lnTo>
                    <a:lnTo>
                      <a:pt x="211455" y="253365"/>
                    </a:lnTo>
                    <a:lnTo>
                      <a:pt x="94298" y="253365"/>
                    </a:lnTo>
                    <a:lnTo>
                      <a:pt x="94298" y="247650"/>
                    </a:lnTo>
                    <a:lnTo>
                      <a:pt x="175260" y="247650"/>
                    </a:lnTo>
                    <a:cubicBezTo>
                      <a:pt x="177165" y="247650"/>
                      <a:pt x="178118" y="246697"/>
                      <a:pt x="178118" y="244792"/>
                    </a:cubicBezTo>
                    <a:cubicBezTo>
                      <a:pt x="178118" y="242888"/>
                      <a:pt x="177165" y="241935"/>
                      <a:pt x="175260" y="241935"/>
                    </a:cubicBezTo>
                    <a:lnTo>
                      <a:pt x="114300" y="241935"/>
                    </a:lnTo>
                    <a:lnTo>
                      <a:pt x="114300" y="220027"/>
                    </a:lnTo>
                    <a:lnTo>
                      <a:pt x="192405" y="220027"/>
                    </a:lnTo>
                    <a:lnTo>
                      <a:pt x="192405" y="244792"/>
                    </a:lnTo>
                    <a:close/>
                    <a:moveTo>
                      <a:pt x="283845" y="214313"/>
                    </a:moveTo>
                    <a:lnTo>
                      <a:pt x="21908" y="214313"/>
                    </a:lnTo>
                    <a:cubicBezTo>
                      <a:pt x="13335" y="214313"/>
                      <a:pt x="5715" y="206692"/>
                      <a:pt x="5715" y="198120"/>
                    </a:cubicBezTo>
                    <a:lnTo>
                      <a:pt x="5715" y="192405"/>
                    </a:lnTo>
                    <a:lnTo>
                      <a:pt x="300038" y="192405"/>
                    </a:lnTo>
                    <a:lnTo>
                      <a:pt x="300038" y="198120"/>
                    </a:lnTo>
                    <a:cubicBezTo>
                      <a:pt x="300038" y="207645"/>
                      <a:pt x="292418" y="214313"/>
                      <a:pt x="283845" y="2143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  <p:sp>
            <p:nvSpPr>
              <p:cNvPr id="59" name="자유형: 도형 58">
                <a:extLst>
                  <a:ext uri="{FF2B5EF4-FFF2-40B4-BE49-F238E27FC236}">
                    <a16:creationId xmlns:a16="http://schemas.microsoft.com/office/drawing/2014/main" id="{3180BE61-B40C-4AA9-8269-85C5D756C77B}"/>
                  </a:ext>
                </a:extLst>
              </p:cNvPr>
              <p:cNvSpPr/>
              <p:nvPr/>
            </p:nvSpPr>
            <p:spPr>
              <a:xfrm>
                <a:off x="468624" y="4146429"/>
                <a:ext cx="272414" cy="158115"/>
              </a:xfrm>
              <a:custGeom>
                <a:avLst/>
                <a:gdLst>
                  <a:gd name="connsiteX0" fmla="*/ 2857 w 272414"/>
                  <a:gd name="connsiteY0" fmla="*/ 158115 h 158115"/>
                  <a:gd name="connsiteX1" fmla="*/ 269557 w 272414"/>
                  <a:gd name="connsiteY1" fmla="*/ 158115 h 158115"/>
                  <a:gd name="connsiteX2" fmla="*/ 272415 w 272414"/>
                  <a:gd name="connsiteY2" fmla="*/ 155258 h 158115"/>
                  <a:gd name="connsiteX3" fmla="*/ 272415 w 272414"/>
                  <a:gd name="connsiteY3" fmla="*/ 2858 h 158115"/>
                  <a:gd name="connsiteX4" fmla="*/ 269557 w 272414"/>
                  <a:gd name="connsiteY4" fmla="*/ 0 h 158115"/>
                  <a:gd name="connsiteX5" fmla="*/ 258127 w 272414"/>
                  <a:gd name="connsiteY5" fmla="*/ 0 h 158115"/>
                  <a:gd name="connsiteX6" fmla="*/ 255270 w 272414"/>
                  <a:gd name="connsiteY6" fmla="*/ 2858 h 158115"/>
                  <a:gd name="connsiteX7" fmla="*/ 258127 w 272414"/>
                  <a:gd name="connsiteY7" fmla="*/ 5715 h 158115"/>
                  <a:gd name="connsiteX8" fmla="*/ 266700 w 272414"/>
                  <a:gd name="connsiteY8" fmla="*/ 5715 h 158115"/>
                  <a:gd name="connsiteX9" fmla="*/ 266700 w 272414"/>
                  <a:gd name="connsiteY9" fmla="*/ 153353 h 158115"/>
                  <a:gd name="connsiteX10" fmla="*/ 206692 w 272414"/>
                  <a:gd name="connsiteY10" fmla="*/ 153353 h 158115"/>
                  <a:gd name="connsiteX11" fmla="*/ 206692 w 272414"/>
                  <a:gd name="connsiteY11" fmla="*/ 153353 h 158115"/>
                  <a:gd name="connsiteX12" fmla="*/ 182880 w 272414"/>
                  <a:gd name="connsiteY12" fmla="*/ 129540 h 158115"/>
                  <a:gd name="connsiteX13" fmla="*/ 179070 w 272414"/>
                  <a:gd name="connsiteY13" fmla="*/ 129540 h 158115"/>
                  <a:gd name="connsiteX14" fmla="*/ 179070 w 272414"/>
                  <a:gd name="connsiteY14" fmla="*/ 133350 h 158115"/>
                  <a:gd name="connsiteX15" fmla="*/ 198120 w 272414"/>
                  <a:gd name="connsiteY15" fmla="*/ 152400 h 158115"/>
                  <a:gd name="connsiteX16" fmla="*/ 4763 w 272414"/>
                  <a:gd name="connsiteY16" fmla="*/ 152400 h 158115"/>
                  <a:gd name="connsiteX17" fmla="*/ 4763 w 272414"/>
                  <a:gd name="connsiteY17" fmla="*/ 5715 h 158115"/>
                  <a:gd name="connsiteX18" fmla="*/ 80963 w 272414"/>
                  <a:gd name="connsiteY18" fmla="*/ 5715 h 158115"/>
                  <a:gd name="connsiteX19" fmla="*/ 80963 w 272414"/>
                  <a:gd name="connsiteY19" fmla="*/ 5715 h 158115"/>
                  <a:gd name="connsiteX20" fmla="*/ 100013 w 272414"/>
                  <a:gd name="connsiteY20" fmla="*/ 24765 h 158115"/>
                  <a:gd name="connsiteX21" fmla="*/ 101917 w 272414"/>
                  <a:gd name="connsiteY21" fmla="*/ 25718 h 158115"/>
                  <a:gd name="connsiteX22" fmla="*/ 103822 w 272414"/>
                  <a:gd name="connsiteY22" fmla="*/ 24765 h 158115"/>
                  <a:gd name="connsiteX23" fmla="*/ 103822 w 272414"/>
                  <a:gd name="connsiteY23" fmla="*/ 20955 h 158115"/>
                  <a:gd name="connsiteX24" fmla="*/ 88582 w 272414"/>
                  <a:gd name="connsiteY24" fmla="*/ 5715 h 158115"/>
                  <a:gd name="connsiteX25" fmla="*/ 229552 w 272414"/>
                  <a:gd name="connsiteY25" fmla="*/ 5715 h 158115"/>
                  <a:gd name="connsiteX26" fmla="*/ 232410 w 272414"/>
                  <a:gd name="connsiteY26" fmla="*/ 2858 h 158115"/>
                  <a:gd name="connsiteX27" fmla="*/ 229552 w 272414"/>
                  <a:gd name="connsiteY27" fmla="*/ 0 h 158115"/>
                  <a:gd name="connsiteX28" fmla="*/ 2857 w 272414"/>
                  <a:gd name="connsiteY28" fmla="*/ 0 h 158115"/>
                  <a:gd name="connsiteX29" fmla="*/ 0 w 272414"/>
                  <a:gd name="connsiteY29" fmla="*/ 2858 h 158115"/>
                  <a:gd name="connsiteX30" fmla="*/ 0 w 272414"/>
                  <a:gd name="connsiteY30" fmla="*/ 155258 h 158115"/>
                  <a:gd name="connsiteX31" fmla="*/ 2857 w 272414"/>
                  <a:gd name="connsiteY31" fmla="*/ 158115 h 158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72414" h="158115">
                    <a:moveTo>
                      <a:pt x="2857" y="158115"/>
                    </a:moveTo>
                    <a:lnTo>
                      <a:pt x="269557" y="158115"/>
                    </a:lnTo>
                    <a:cubicBezTo>
                      <a:pt x="271463" y="158115"/>
                      <a:pt x="272415" y="157163"/>
                      <a:pt x="272415" y="155258"/>
                    </a:cubicBezTo>
                    <a:lnTo>
                      <a:pt x="272415" y="2858"/>
                    </a:lnTo>
                    <a:cubicBezTo>
                      <a:pt x="272415" y="953"/>
                      <a:pt x="271463" y="0"/>
                      <a:pt x="269557" y="0"/>
                    </a:cubicBezTo>
                    <a:lnTo>
                      <a:pt x="258127" y="0"/>
                    </a:lnTo>
                    <a:cubicBezTo>
                      <a:pt x="256223" y="0"/>
                      <a:pt x="255270" y="953"/>
                      <a:pt x="255270" y="2858"/>
                    </a:cubicBezTo>
                    <a:cubicBezTo>
                      <a:pt x="255270" y="4763"/>
                      <a:pt x="256223" y="5715"/>
                      <a:pt x="258127" y="5715"/>
                    </a:cubicBezTo>
                    <a:lnTo>
                      <a:pt x="266700" y="5715"/>
                    </a:lnTo>
                    <a:lnTo>
                      <a:pt x="266700" y="153353"/>
                    </a:lnTo>
                    <a:lnTo>
                      <a:pt x="206692" y="153353"/>
                    </a:lnTo>
                    <a:lnTo>
                      <a:pt x="206692" y="153353"/>
                    </a:lnTo>
                    <a:lnTo>
                      <a:pt x="182880" y="129540"/>
                    </a:lnTo>
                    <a:cubicBezTo>
                      <a:pt x="181927" y="128588"/>
                      <a:pt x="180022" y="128588"/>
                      <a:pt x="179070" y="129540"/>
                    </a:cubicBezTo>
                    <a:cubicBezTo>
                      <a:pt x="178117" y="130493"/>
                      <a:pt x="178117" y="132398"/>
                      <a:pt x="179070" y="133350"/>
                    </a:cubicBezTo>
                    <a:lnTo>
                      <a:pt x="198120" y="152400"/>
                    </a:lnTo>
                    <a:lnTo>
                      <a:pt x="4763" y="152400"/>
                    </a:lnTo>
                    <a:lnTo>
                      <a:pt x="4763" y="5715"/>
                    </a:lnTo>
                    <a:lnTo>
                      <a:pt x="80963" y="5715"/>
                    </a:lnTo>
                    <a:lnTo>
                      <a:pt x="80963" y="5715"/>
                    </a:lnTo>
                    <a:lnTo>
                      <a:pt x="100013" y="24765"/>
                    </a:lnTo>
                    <a:cubicBezTo>
                      <a:pt x="100965" y="25718"/>
                      <a:pt x="100965" y="25718"/>
                      <a:pt x="101917" y="25718"/>
                    </a:cubicBezTo>
                    <a:cubicBezTo>
                      <a:pt x="102870" y="25718"/>
                      <a:pt x="102870" y="25718"/>
                      <a:pt x="103822" y="24765"/>
                    </a:cubicBezTo>
                    <a:cubicBezTo>
                      <a:pt x="104775" y="23813"/>
                      <a:pt x="104775" y="21908"/>
                      <a:pt x="103822" y="20955"/>
                    </a:cubicBezTo>
                    <a:lnTo>
                      <a:pt x="88582" y="5715"/>
                    </a:lnTo>
                    <a:lnTo>
                      <a:pt x="229552" y="5715"/>
                    </a:lnTo>
                    <a:cubicBezTo>
                      <a:pt x="231457" y="5715"/>
                      <a:pt x="232410" y="4763"/>
                      <a:pt x="232410" y="2858"/>
                    </a:cubicBezTo>
                    <a:cubicBezTo>
                      <a:pt x="232410" y="953"/>
                      <a:pt x="231457" y="0"/>
                      <a:pt x="229552" y="0"/>
                    </a:cubicBezTo>
                    <a:lnTo>
                      <a:pt x="2857" y="0"/>
                    </a:lnTo>
                    <a:cubicBezTo>
                      <a:pt x="952" y="0"/>
                      <a:pt x="0" y="953"/>
                      <a:pt x="0" y="2858"/>
                    </a:cubicBezTo>
                    <a:lnTo>
                      <a:pt x="0" y="155258"/>
                    </a:lnTo>
                    <a:cubicBezTo>
                      <a:pt x="0" y="157163"/>
                      <a:pt x="952" y="158115"/>
                      <a:pt x="2857" y="158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  <p:sp>
            <p:nvSpPr>
              <p:cNvPr id="60" name="자유형: 도형 59">
                <a:extLst>
                  <a:ext uri="{FF2B5EF4-FFF2-40B4-BE49-F238E27FC236}">
                    <a16:creationId xmlns:a16="http://schemas.microsoft.com/office/drawing/2014/main" id="{EC65DBA0-BF7C-4A69-B16C-38AF9216D793}"/>
                  </a:ext>
                </a:extLst>
              </p:cNvPr>
              <p:cNvSpPr/>
              <p:nvPr/>
            </p:nvSpPr>
            <p:spPr>
              <a:xfrm>
                <a:off x="596258" y="4324547"/>
                <a:ext cx="17144" cy="17144"/>
              </a:xfrm>
              <a:custGeom>
                <a:avLst/>
                <a:gdLst>
                  <a:gd name="connsiteX0" fmla="*/ 8573 w 17144"/>
                  <a:gd name="connsiteY0" fmla="*/ 0 h 17144"/>
                  <a:gd name="connsiteX1" fmla="*/ 0 w 17144"/>
                  <a:gd name="connsiteY1" fmla="*/ 8572 h 17144"/>
                  <a:gd name="connsiteX2" fmla="*/ 8573 w 17144"/>
                  <a:gd name="connsiteY2" fmla="*/ 17145 h 17144"/>
                  <a:gd name="connsiteX3" fmla="*/ 17145 w 17144"/>
                  <a:gd name="connsiteY3" fmla="*/ 8572 h 17144"/>
                  <a:gd name="connsiteX4" fmla="*/ 8573 w 17144"/>
                  <a:gd name="connsiteY4" fmla="*/ 0 h 17144"/>
                  <a:gd name="connsiteX5" fmla="*/ 8573 w 17144"/>
                  <a:gd name="connsiteY5" fmla="*/ 10477 h 17144"/>
                  <a:gd name="connsiteX6" fmla="*/ 5715 w 17144"/>
                  <a:gd name="connsiteY6" fmla="*/ 7620 h 17144"/>
                  <a:gd name="connsiteX7" fmla="*/ 8573 w 17144"/>
                  <a:gd name="connsiteY7" fmla="*/ 4763 h 17144"/>
                  <a:gd name="connsiteX8" fmla="*/ 11430 w 17144"/>
                  <a:gd name="connsiteY8" fmla="*/ 7620 h 17144"/>
                  <a:gd name="connsiteX9" fmla="*/ 8573 w 17144"/>
                  <a:gd name="connsiteY9" fmla="*/ 10477 h 1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44" h="17144">
                    <a:moveTo>
                      <a:pt x="8573" y="0"/>
                    </a:moveTo>
                    <a:cubicBezTo>
                      <a:pt x="3810" y="0"/>
                      <a:pt x="0" y="3810"/>
                      <a:pt x="0" y="8572"/>
                    </a:cubicBezTo>
                    <a:cubicBezTo>
                      <a:pt x="0" y="13335"/>
                      <a:pt x="3810" y="17145"/>
                      <a:pt x="8573" y="17145"/>
                    </a:cubicBezTo>
                    <a:cubicBezTo>
                      <a:pt x="13335" y="17145"/>
                      <a:pt x="17145" y="13335"/>
                      <a:pt x="17145" y="8572"/>
                    </a:cubicBezTo>
                    <a:cubicBezTo>
                      <a:pt x="17145" y="3810"/>
                      <a:pt x="13335" y="0"/>
                      <a:pt x="8573" y="0"/>
                    </a:cubicBezTo>
                    <a:close/>
                    <a:moveTo>
                      <a:pt x="8573" y="10477"/>
                    </a:moveTo>
                    <a:cubicBezTo>
                      <a:pt x="6668" y="10477"/>
                      <a:pt x="5715" y="9525"/>
                      <a:pt x="5715" y="7620"/>
                    </a:cubicBezTo>
                    <a:cubicBezTo>
                      <a:pt x="5715" y="5715"/>
                      <a:pt x="6668" y="4763"/>
                      <a:pt x="8573" y="4763"/>
                    </a:cubicBezTo>
                    <a:cubicBezTo>
                      <a:pt x="10478" y="4763"/>
                      <a:pt x="11430" y="5715"/>
                      <a:pt x="11430" y="7620"/>
                    </a:cubicBezTo>
                    <a:cubicBezTo>
                      <a:pt x="11430" y="9525"/>
                      <a:pt x="9525" y="10477"/>
                      <a:pt x="8573" y="104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</p:grpSp>
        <p:grpSp>
          <p:nvGrpSpPr>
            <p:cNvPr id="55" name="그래픽 29">
              <a:extLst>
                <a:ext uri="{FF2B5EF4-FFF2-40B4-BE49-F238E27FC236}">
                  <a16:creationId xmlns:a16="http://schemas.microsoft.com/office/drawing/2014/main" id="{F1E266FB-0B6B-416C-8A2E-576E7AD7B20B}"/>
                </a:ext>
              </a:extLst>
            </p:cNvPr>
            <p:cNvGrpSpPr/>
            <p:nvPr/>
          </p:nvGrpSpPr>
          <p:grpSpPr>
            <a:xfrm>
              <a:off x="4700593" y="1269576"/>
              <a:ext cx="96685" cy="96686"/>
              <a:chOff x="697224" y="4095947"/>
              <a:chExt cx="120014" cy="120015"/>
            </a:xfrm>
            <a:solidFill>
              <a:srgbClr val="000000"/>
            </a:solidFill>
          </p:grpSpPr>
          <p:sp>
            <p:nvSpPr>
              <p:cNvPr id="56" name="자유형: 도형 55">
                <a:extLst>
                  <a:ext uri="{FF2B5EF4-FFF2-40B4-BE49-F238E27FC236}">
                    <a16:creationId xmlns:a16="http://schemas.microsoft.com/office/drawing/2014/main" id="{E02F4B81-CEE1-459B-94DB-DD13496A698A}"/>
                  </a:ext>
                </a:extLst>
              </p:cNvPr>
              <p:cNvSpPr/>
              <p:nvPr/>
            </p:nvSpPr>
            <p:spPr>
              <a:xfrm>
                <a:off x="697224" y="4095947"/>
                <a:ext cx="120014" cy="120015"/>
              </a:xfrm>
              <a:custGeom>
                <a:avLst/>
                <a:gdLst>
                  <a:gd name="connsiteX0" fmla="*/ 120015 w 120014"/>
                  <a:gd name="connsiteY0" fmla="*/ 60007 h 120015"/>
                  <a:gd name="connsiteX1" fmla="*/ 60007 w 120014"/>
                  <a:gd name="connsiteY1" fmla="*/ 120015 h 120015"/>
                  <a:gd name="connsiteX2" fmla="*/ 0 w 120014"/>
                  <a:gd name="connsiteY2" fmla="*/ 60007 h 120015"/>
                  <a:gd name="connsiteX3" fmla="*/ 60007 w 120014"/>
                  <a:gd name="connsiteY3" fmla="*/ 0 h 120015"/>
                  <a:gd name="connsiteX4" fmla="*/ 120015 w 120014"/>
                  <a:gd name="connsiteY4" fmla="*/ 60007 h 12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014" h="120015">
                    <a:moveTo>
                      <a:pt x="120015" y="60007"/>
                    </a:moveTo>
                    <a:cubicBezTo>
                      <a:pt x="120015" y="93149"/>
                      <a:pt x="93149" y="120015"/>
                      <a:pt x="60007" y="120015"/>
                    </a:cubicBezTo>
                    <a:cubicBezTo>
                      <a:pt x="26866" y="120015"/>
                      <a:pt x="0" y="93149"/>
                      <a:pt x="0" y="60007"/>
                    </a:cubicBezTo>
                    <a:cubicBezTo>
                      <a:pt x="0" y="26866"/>
                      <a:pt x="26866" y="0"/>
                      <a:pt x="60007" y="0"/>
                    </a:cubicBezTo>
                    <a:cubicBezTo>
                      <a:pt x="93149" y="0"/>
                      <a:pt x="120015" y="26866"/>
                      <a:pt x="120015" y="60007"/>
                    </a:cubicBezTo>
                    <a:close/>
                  </a:path>
                </a:pathLst>
              </a:custGeom>
              <a:solidFill>
                <a:srgbClr val="4FC5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  <p:sp>
            <p:nvSpPr>
              <p:cNvPr id="57" name="자유형: 도형 56">
                <a:extLst>
                  <a:ext uri="{FF2B5EF4-FFF2-40B4-BE49-F238E27FC236}">
                    <a16:creationId xmlns:a16="http://schemas.microsoft.com/office/drawing/2014/main" id="{5AFE9D1E-E1DC-4133-886A-9EAEEB2437AD}"/>
                  </a:ext>
                </a:extLst>
              </p:cNvPr>
              <p:cNvSpPr/>
              <p:nvPr/>
            </p:nvSpPr>
            <p:spPr>
              <a:xfrm>
                <a:off x="733418" y="4124522"/>
                <a:ext cx="48577" cy="59054"/>
              </a:xfrm>
              <a:custGeom>
                <a:avLst/>
                <a:gdLst>
                  <a:gd name="connsiteX0" fmla="*/ 34290 w 48577"/>
                  <a:gd name="connsiteY0" fmla="*/ 41910 h 59054"/>
                  <a:gd name="connsiteX1" fmla="*/ 14288 w 48577"/>
                  <a:gd name="connsiteY1" fmla="*/ 41910 h 59054"/>
                  <a:gd name="connsiteX2" fmla="*/ 9525 w 48577"/>
                  <a:gd name="connsiteY2" fmla="*/ 59055 h 59054"/>
                  <a:gd name="connsiteX3" fmla="*/ 0 w 48577"/>
                  <a:gd name="connsiteY3" fmla="*/ 59055 h 59054"/>
                  <a:gd name="connsiteX4" fmla="*/ 19050 w 48577"/>
                  <a:gd name="connsiteY4" fmla="*/ 0 h 59054"/>
                  <a:gd name="connsiteX5" fmla="*/ 29528 w 48577"/>
                  <a:gd name="connsiteY5" fmla="*/ 0 h 59054"/>
                  <a:gd name="connsiteX6" fmla="*/ 48578 w 48577"/>
                  <a:gd name="connsiteY6" fmla="*/ 59055 h 59054"/>
                  <a:gd name="connsiteX7" fmla="*/ 39053 w 48577"/>
                  <a:gd name="connsiteY7" fmla="*/ 59055 h 59054"/>
                  <a:gd name="connsiteX8" fmla="*/ 34290 w 48577"/>
                  <a:gd name="connsiteY8" fmla="*/ 41910 h 59054"/>
                  <a:gd name="connsiteX9" fmla="*/ 31433 w 48577"/>
                  <a:gd name="connsiteY9" fmla="*/ 35242 h 59054"/>
                  <a:gd name="connsiteX10" fmla="*/ 29528 w 48577"/>
                  <a:gd name="connsiteY10" fmla="*/ 27622 h 59054"/>
                  <a:gd name="connsiteX11" fmla="*/ 23813 w 48577"/>
                  <a:gd name="connsiteY11" fmla="*/ 7620 h 59054"/>
                  <a:gd name="connsiteX12" fmla="*/ 23813 w 48577"/>
                  <a:gd name="connsiteY12" fmla="*/ 7620 h 59054"/>
                  <a:gd name="connsiteX13" fmla="*/ 18098 w 48577"/>
                  <a:gd name="connsiteY13" fmla="*/ 27622 h 59054"/>
                  <a:gd name="connsiteX14" fmla="*/ 15240 w 48577"/>
                  <a:gd name="connsiteY14" fmla="*/ 35242 h 59054"/>
                  <a:gd name="connsiteX15" fmla="*/ 31433 w 48577"/>
                  <a:gd name="connsiteY15" fmla="*/ 35242 h 59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577" h="59054">
                    <a:moveTo>
                      <a:pt x="34290" y="41910"/>
                    </a:moveTo>
                    <a:lnTo>
                      <a:pt x="14288" y="41910"/>
                    </a:lnTo>
                    <a:lnTo>
                      <a:pt x="9525" y="59055"/>
                    </a:lnTo>
                    <a:lnTo>
                      <a:pt x="0" y="59055"/>
                    </a:lnTo>
                    <a:lnTo>
                      <a:pt x="19050" y="0"/>
                    </a:lnTo>
                    <a:lnTo>
                      <a:pt x="29528" y="0"/>
                    </a:lnTo>
                    <a:lnTo>
                      <a:pt x="48578" y="59055"/>
                    </a:lnTo>
                    <a:lnTo>
                      <a:pt x="39053" y="59055"/>
                    </a:lnTo>
                    <a:lnTo>
                      <a:pt x="34290" y="41910"/>
                    </a:lnTo>
                    <a:close/>
                    <a:moveTo>
                      <a:pt x="31433" y="35242"/>
                    </a:moveTo>
                    <a:lnTo>
                      <a:pt x="29528" y="27622"/>
                    </a:lnTo>
                    <a:cubicBezTo>
                      <a:pt x="27623" y="20955"/>
                      <a:pt x="25718" y="14288"/>
                      <a:pt x="23813" y="7620"/>
                    </a:cubicBezTo>
                    <a:lnTo>
                      <a:pt x="23813" y="7620"/>
                    </a:lnTo>
                    <a:cubicBezTo>
                      <a:pt x="21908" y="14288"/>
                      <a:pt x="20003" y="20955"/>
                      <a:pt x="18098" y="27622"/>
                    </a:cubicBezTo>
                    <a:lnTo>
                      <a:pt x="15240" y="35242"/>
                    </a:lnTo>
                    <a:lnTo>
                      <a:pt x="31433" y="3524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</p:grpSp>
      </p:grp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FBFB19B7-CB27-4411-AE62-2589200912E6}"/>
              </a:ext>
            </a:extLst>
          </p:cNvPr>
          <p:cNvGrpSpPr/>
          <p:nvPr/>
        </p:nvGrpSpPr>
        <p:grpSpPr>
          <a:xfrm>
            <a:off x="3386315" y="5721261"/>
            <a:ext cx="320805" cy="249098"/>
            <a:chOff x="4502617" y="1269576"/>
            <a:chExt cx="294661" cy="235575"/>
          </a:xfrm>
        </p:grpSpPr>
        <p:grpSp>
          <p:nvGrpSpPr>
            <p:cNvPr id="62" name="그래픽 29">
              <a:extLst>
                <a:ext uri="{FF2B5EF4-FFF2-40B4-BE49-F238E27FC236}">
                  <a16:creationId xmlns:a16="http://schemas.microsoft.com/office/drawing/2014/main" id="{82F270C6-158C-4D49-B80D-D8575BFCFFCB}"/>
                </a:ext>
              </a:extLst>
            </p:cNvPr>
            <p:cNvGrpSpPr/>
            <p:nvPr/>
          </p:nvGrpSpPr>
          <p:grpSpPr>
            <a:xfrm>
              <a:off x="4502617" y="1296434"/>
              <a:ext cx="244979" cy="208717"/>
              <a:chOff x="451478" y="4129285"/>
              <a:chExt cx="304090" cy="259079"/>
            </a:xfrm>
            <a:solidFill>
              <a:srgbClr val="000000"/>
            </a:solidFill>
          </p:grpSpPr>
          <p:sp>
            <p:nvSpPr>
              <p:cNvPr id="66" name="자유형: 도형 65">
                <a:extLst>
                  <a:ext uri="{FF2B5EF4-FFF2-40B4-BE49-F238E27FC236}">
                    <a16:creationId xmlns:a16="http://schemas.microsoft.com/office/drawing/2014/main" id="{EA00E160-7C40-4419-A70A-645576019E98}"/>
                  </a:ext>
                </a:extLst>
              </p:cNvPr>
              <p:cNvSpPr/>
              <p:nvPr/>
            </p:nvSpPr>
            <p:spPr>
              <a:xfrm>
                <a:off x="451478" y="4129285"/>
                <a:ext cx="304090" cy="259079"/>
              </a:xfrm>
              <a:custGeom>
                <a:avLst/>
                <a:gdLst>
                  <a:gd name="connsiteX0" fmla="*/ 283845 w 304090"/>
                  <a:gd name="connsiteY0" fmla="*/ 0 h 259079"/>
                  <a:gd name="connsiteX1" fmla="*/ 21908 w 304090"/>
                  <a:gd name="connsiteY1" fmla="*/ 0 h 259079"/>
                  <a:gd name="connsiteX2" fmla="*/ 0 w 304090"/>
                  <a:gd name="connsiteY2" fmla="*/ 21907 h 259079"/>
                  <a:gd name="connsiteX3" fmla="*/ 0 w 304090"/>
                  <a:gd name="connsiteY3" fmla="*/ 188595 h 259079"/>
                  <a:gd name="connsiteX4" fmla="*/ 0 w 304090"/>
                  <a:gd name="connsiteY4" fmla="*/ 189547 h 259079"/>
                  <a:gd name="connsiteX5" fmla="*/ 0 w 304090"/>
                  <a:gd name="connsiteY5" fmla="*/ 190500 h 259079"/>
                  <a:gd name="connsiteX6" fmla="*/ 0 w 304090"/>
                  <a:gd name="connsiteY6" fmla="*/ 198120 h 259079"/>
                  <a:gd name="connsiteX7" fmla="*/ 21908 w 304090"/>
                  <a:gd name="connsiteY7" fmla="*/ 220027 h 259079"/>
                  <a:gd name="connsiteX8" fmla="*/ 107633 w 304090"/>
                  <a:gd name="connsiteY8" fmla="*/ 220027 h 259079"/>
                  <a:gd name="connsiteX9" fmla="*/ 107633 w 304090"/>
                  <a:gd name="connsiteY9" fmla="*/ 241935 h 259079"/>
                  <a:gd name="connsiteX10" fmla="*/ 90488 w 304090"/>
                  <a:gd name="connsiteY10" fmla="*/ 241935 h 259079"/>
                  <a:gd name="connsiteX11" fmla="*/ 87630 w 304090"/>
                  <a:gd name="connsiteY11" fmla="*/ 244792 h 259079"/>
                  <a:gd name="connsiteX12" fmla="*/ 87630 w 304090"/>
                  <a:gd name="connsiteY12" fmla="*/ 256222 h 259079"/>
                  <a:gd name="connsiteX13" fmla="*/ 90488 w 304090"/>
                  <a:gd name="connsiteY13" fmla="*/ 259080 h 259079"/>
                  <a:gd name="connsiteX14" fmla="*/ 212408 w 304090"/>
                  <a:gd name="connsiteY14" fmla="*/ 259080 h 259079"/>
                  <a:gd name="connsiteX15" fmla="*/ 215265 w 304090"/>
                  <a:gd name="connsiteY15" fmla="*/ 256222 h 259079"/>
                  <a:gd name="connsiteX16" fmla="*/ 215265 w 304090"/>
                  <a:gd name="connsiteY16" fmla="*/ 244792 h 259079"/>
                  <a:gd name="connsiteX17" fmla="*/ 212408 w 304090"/>
                  <a:gd name="connsiteY17" fmla="*/ 241935 h 259079"/>
                  <a:gd name="connsiteX18" fmla="*/ 195263 w 304090"/>
                  <a:gd name="connsiteY18" fmla="*/ 241935 h 259079"/>
                  <a:gd name="connsiteX19" fmla="*/ 195263 w 304090"/>
                  <a:gd name="connsiteY19" fmla="*/ 220027 h 259079"/>
                  <a:gd name="connsiteX20" fmla="*/ 281940 w 304090"/>
                  <a:gd name="connsiteY20" fmla="*/ 220027 h 259079"/>
                  <a:gd name="connsiteX21" fmla="*/ 303848 w 304090"/>
                  <a:gd name="connsiteY21" fmla="*/ 198120 h 259079"/>
                  <a:gd name="connsiteX22" fmla="*/ 303848 w 304090"/>
                  <a:gd name="connsiteY22" fmla="*/ 22860 h 259079"/>
                  <a:gd name="connsiteX23" fmla="*/ 283845 w 304090"/>
                  <a:gd name="connsiteY23" fmla="*/ 0 h 259079"/>
                  <a:gd name="connsiteX24" fmla="*/ 21908 w 304090"/>
                  <a:gd name="connsiteY24" fmla="*/ 5715 h 259079"/>
                  <a:gd name="connsiteX25" fmla="*/ 283845 w 304090"/>
                  <a:gd name="connsiteY25" fmla="*/ 5715 h 259079"/>
                  <a:gd name="connsiteX26" fmla="*/ 300038 w 304090"/>
                  <a:gd name="connsiteY26" fmla="*/ 21907 h 259079"/>
                  <a:gd name="connsiteX27" fmla="*/ 300038 w 304090"/>
                  <a:gd name="connsiteY27" fmla="*/ 185738 h 259079"/>
                  <a:gd name="connsiteX28" fmla="*/ 5715 w 304090"/>
                  <a:gd name="connsiteY28" fmla="*/ 185738 h 259079"/>
                  <a:gd name="connsiteX29" fmla="*/ 5715 w 304090"/>
                  <a:gd name="connsiteY29" fmla="*/ 21907 h 259079"/>
                  <a:gd name="connsiteX30" fmla="*/ 21908 w 304090"/>
                  <a:gd name="connsiteY30" fmla="*/ 5715 h 259079"/>
                  <a:gd name="connsiteX31" fmla="*/ 191453 w 304090"/>
                  <a:gd name="connsiteY31" fmla="*/ 244792 h 259079"/>
                  <a:gd name="connsiteX32" fmla="*/ 194310 w 304090"/>
                  <a:gd name="connsiteY32" fmla="*/ 247650 h 259079"/>
                  <a:gd name="connsiteX33" fmla="*/ 211455 w 304090"/>
                  <a:gd name="connsiteY33" fmla="*/ 247650 h 259079"/>
                  <a:gd name="connsiteX34" fmla="*/ 211455 w 304090"/>
                  <a:gd name="connsiteY34" fmla="*/ 253365 h 259079"/>
                  <a:gd name="connsiteX35" fmla="*/ 94298 w 304090"/>
                  <a:gd name="connsiteY35" fmla="*/ 253365 h 259079"/>
                  <a:gd name="connsiteX36" fmla="*/ 94298 w 304090"/>
                  <a:gd name="connsiteY36" fmla="*/ 247650 h 259079"/>
                  <a:gd name="connsiteX37" fmla="*/ 175260 w 304090"/>
                  <a:gd name="connsiteY37" fmla="*/ 247650 h 259079"/>
                  <a:gd name="connsiteX38" fmla="*/ 178118 w 304090"/>
                  <a:gd name="connsiteY38" fmla="*/ 244792 h 259079"/>
                  <a:gd name="connsiteX39" fmla="*/ 175260 w 304090"/>
                  <a:gd name="connsiteY39" fmla="*/ 241935 h 259079"/>
                  <a:gd name="connsiteX40" fmla="*/ 114300 w 304090"/>
                  <a:gd name="connsiteY40" fmla="*/ 241935 h 259079"/>
                  <a:gd name="connsiteX41" fmla="*/ 114300 w 304090"/>
                  <a:gd name="connsiteY41" fmla="*/ 220027 h 259079"/>
                  <a:gd name="connsiteX42" fmla="*/ 192405 w 304090"/>
                  <a:gd name="connsiteY42" fmla="*/ 220027 h 259079"/>
                  <a:gd name="connsiteX43" fmla="*/ 192405 w 304090"/>
                  <a:gd name="connsiteY43" fmla="*/ 244792 h 259079"/>
                  <a:gd name="connsiteX44" fmla="*/ 283845 w 304090"/>
                  <a:gd name="connsiteY44" fmla="*/ 214313 h 259079"/>
                  <a:gd name="connsiteX45" fmla="*/ 21908 w 304090"/>
                  <a:gd name="connsiteY45" fmla="*/ 214313 h 259079"/>
                  <a:gd name="connsiteX46" fmla="*/ 5715 w 304090"/>
                  <a:gd name="connsiteY46" fmla="*/ 198120 h 259079"/>
                  <a:gd name="connsiteX47" fmla="*/ 5715 w 304090"/>
                  <a:gd name="connsiteY47" fmla="*/ 192405 h 259079"/>
                  <a:gd name="connsiteX48" fmla="*/ 300038 w 304090"/>
                  <a:gd name="connsiteY48" fmla="*/ 192405 h 259079"/>
                  <a:gd name="connsiteX49" fmla="*/ 300038 w 304090"/>
                  <a:gd name="connsiteY49" fmla="*/ 198120 h 259079"/>
                  <a:gd name="connsiteX50" fmla="*/ 283845 w 304090"/>
                  <a:gd name="connsiteY50" fmla="*/ 214313 h 25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304090" h="259079">
                    <a:moveTo>
                      <a:pt x="283845" y="0"/>
                    </a:moveTo>
                    <a:lnTo>
                      <a:pt x="21908" y="0"/>
                    </a:lnTo>
                    <a:cubicBezTo>
                      <a:pt x="9525" y="0"/>
                      <a:pt x="0" y="9525"/>
                      <a:pt x="0" y="21907"/>
                    </a:cubicBezTo>
                    <a:lnTo>
                      <a:pt x="0" y="188595"/>
                    </a:lnTo>
                    <a:cubicBezTo>
                      <a:pt x="0" y="188595"/>
                      <a:pt x="0" y="189547"/>
                      <a:pt x="0" y="189547"/>
                    </a:cubicBezTo>
                    <a:cubicBezTo>
                      <a:pt x="0" y="189547"/>
                      <a:pt x="0" y="190500"/>
                      <a:pt x="0" y="190500"/>
                    </a:cubicBezTo>
                    <a:lnTo>
                      <a:pt x="0" y="198120"/>
                    </a:lnTo>
                    <a:cubicBezTo>
                      <a:pt x="0" y="210502"/>
                      <a:pt x="9525" y="220027"/>
                      <a:pt x="21908" y="220027"/>
                    </a:cubicBezTo>
                    <a:lnTo>
                      <a:pt x="107633" y="220027"/>
                    </a:lnTo>
                    <a:lnTo>
                      <a:pt x="107633" y="241935"/>
                    </a:lnTo>
                    <a:lnTo>
                      <a:pt x="90488" y="241935"/>
                    </a:lnTo>
                    <a:cubicBezTo>
                      <a:pt x="88583" y="241935"/>
                      <a:pt x="87630" y="242888"/>
                      <a:pt x="87630" y="244792"/>
                    </a:cubicBezTo>
                    <a:lnTo>
                      <a:pt x="87630" y="256222"/>
                    </a:lnTo>
                    <a:cubicBezTo>
                      <a:pt x="87630" y="258127"/>
                      <a:pt x="88583" y="259080"/>
                      <a:pt x="90488" y="259080"/>
                    </a:cubicBezTo>
                    <a:lnTo>
                      <a:pt x="212408" y="259080"/>
                    </a:lnTo>
                    <a:cubicBezTo>
                      <a:pt x="214313" y="259080"/>
                      <a:pt x="215265" y="258127"/>
                      <a:pt x="215265" y="256222"/>
                    </a:cubicBezTo>
                    <a:lnTo>
                      <a:pt x="215265" y="244792"/>
                    </a:lnTo>
                    <a:cubicBezTo>
                      <a:pt x="215265" y="242888"/>
                      <a:pt x="214313" y="241935"/>
                      <a:pt x="212408" y="241935"/>
                    </a:cubicBezTo>
                    <a:lnTo>
                      <a:pt x="195263" y="241935"/>
                    </a:lnTo>
                    <a:lnTo>
                      <a:pt x="195263" y="220027"/>
                    </a:lnTo>
                    <a:lnTo>
                      <a:pt x="281940" y="220027"/>
                    </a:lnTo>
                    <a:cubicBezTo>
                      <a:pt x="294323" y="220027"/>
                      <a:pt x="303848" y="210502"/>
                      <a:pt x="303848" y="198120"/>
                    </a:cubicBezTo>
                    <a:lnTo>
                      <a:pt x="303848" y="22860"/>
                    </a:lnTo>
                    <a:cubicBezTo>
                      <a:pt x="305753" y="10477"/>
                      <a:pt x="296228" y="0"/>
                      <a:pt x="283845" y="0"/>
                    </a:cubicBezTo>
                    <a:close/>
                    <a:moveTo>
                      <a:pt x="21908" y="5715"/>
                    </a:moveTo>
                    <a:lnTo>
                      <a:pt x="283845" y="5715"/>
                    </a:lnTo>
                    <a:cubicBezTo>
                      <a:pt x="292418" y="5715"/>
                      <a:pt x="300038" y="13335"/>
                      <a:pt x="300038" y="21907"/>
                    </a:cubicBezTo>
                    <a:lnTo>
                      <a:pt x="300038" y="185738"/>
                    </a:lnTo>
                    <a:lnTo>
                      <a:pt x="5715" y="185738"/>
                    </a:lnTo>
                    <a:lnTo>
                      <a:pt x="5715" y="21907"/>
                    </a:lnTo>
                    <a:cubicBezTo>
                      <a:pt x="5715" y="13335"/>
                      <a:pt x="13335" y="5715"/>
                      <a:pt x="21908" y="5715"/>
                    </a:cubicBezTo>
                    <a:close/>
                    <a:moveTo>
                      <a:pt x="191453" y="244792"/>
                    </a:moveTo>
                    <a:cubicBezTo>
                      <a:pt x="191453" y="246697"/>
                      <a:pt x="192405" y="247650"/>
                      <a:pt x="194310" y="247650"/>
                    </a:cubicBezTo>
                    <a:lnTo>
                      <a:pt x="211455" y="247650"/>
                    </a:lnTo>
                    <a:lnTo>
                      <a:pt x="211455" y="253365"/>
                    </a:lnTo>
                    <a:lnTo>
                      <a:pt x="94298" y="253365"/>
                    </a:lnTo>
                    <a:lnTo>
                      <a:pt x="94298" y="247650"/>
                    </a:lnTo>
                    <a:lnTo>
                      <a:pt x="175260" y="247650"/>
                    </a:lnTo>
                    <a:cubicBezTo>
                      <a:pt x="177165" y="247650"/>
                      <a:pt x="178118" y="246697"/>
                      <a:pt x="178118" y="244792"/>
                    </a:cubicBezTo>
                    <a:cubicBezTo>
                      <a:pt x="178118" y="242888"/>
                      <a:pt x="177165" y="241935"/>
                      <a:pt x="175260" y="241935"/>
                    </a:cubicBezTo>
                    <a:lnTo>
                      <a:pt x="114300" y="241935"/>
                    </a:lnTo>
                    <a:lnTo>
                      <a:pt x="114300" y="220027"/>
                    </a:lnTo>
                    <a:lnTo>
                      <a:pt x="192405" y="220027"/>
                    </a:lnTo>
                    <a:lnTo>
                      <a:pt x="192405" y="244792"/>
                    </a:lnTo>
                    <a:close/>
                    <a:moveTo>
                      <a:pt x="283845" y="214313"/>
                    </a:moveTo>
                    <a:lnTo>
                      <a:pt x="21908" y="214313"/>
                    </a:lnTo>
                    <a:cubicBezTo>
                      <a:pt x="13335" y="214313"/>
                      <a:pt x="5715" y="206692"/>
                      <a:pt x="5715" y="198120"/>
                    </a:cubicBezTo>
                    <a:lnTo>
                      <a:pt x="5715" y="192405"/>
                    </a:lnTo>
                    <a:lnTo>
                      <a:pt x="300038" y="192405"/>
                    </a:lnTo>
                    <a:lnTo>
                      <a:pt x="300038" y="198120"/>
                    </a:lnTo>
                    <a:cubicBezTo>
                      <a:pt x="300038" y="207645"/>
                      <a:pt x="292418" y="214313"/>
                      <a:pt x="283845" y="2143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  <p:sp>
            <p:nvSpPr>
              <p:cNvPr id="67" name="자유형: 도형 66">
                <a:extLst>
                  <a:ext uri="{FF2B5EF4-FFF2-40B4-BE49-F238E27FC236}">
                    <a16:creationId xmlns:a16="http://schemas.microsoft.com/office/drawing/2014/main" id="{3AD3C0BB-C54B-434E-B31F-2FCC6130C435}"/>
                  </a:ext>
                </a:extLst>
              </p:cNvPr>
              <p:cNvSpPr/>
              <p:nvPr/>
            </p:nvSpPr>
            <p:spPr>
              <a:xfrm>
                <a:off x="468624" y="4146429"/>
                <a:ext cx="272414" cy="158115"/>
              </a:xfrm>
              <a:custGeom>
                <a:avLst/>
                <a:gdLst>
                  <a:gd name="connsiteX0" fmla="*/ 2857 w 272414"/>
                  <a:gd name="connsiteY0" fmla="*/ 158115 h 158115"/>
                  <a:gd name="connsiteX1" fmla="*/ 269557 w 272414"/>
                  <a:gd name="connsiteY1" fmla="*/ 158115 h 158115"/>
                  <a:gd name="connsiteX2" fmla="*/ 272415 w 272414"/>
                  <a:gd name="connsiteY2" fmla="*/ 155258 h 158115"/>
                  <a:gd name="connsiteX3" fmla="*/ 272415 w 272414"/>
                  <a:gd name="connsiteY3" fmla="*/ 2858 h 158115"/>
                  <a:gd name="connsiteX4" fmla="*/ 269557 w 272414"/>
                  <a:gd name="connsiteY4" fmla="*/ 0 h 158115"/>
                  <a:gd name="connsiteX5" fmla="*/ 258127 w 272414"/>
                  <a:gd name="connsiteY5" fmla="*/ 0 h 158115"/>
                  <a:gd name="connsiteX6" fmla="*/ 255270 w 272414"/>
                  <a:gd name="connsiteY6" fmla="*/ 2858 h 158115"/>
                  <a:gd name="connsiteX7" fmla="*/ 258127 w 272414"/>
                  <a:gd name="connsiteY7" fmla="*/ 5715 h 158115"/>
                  <a:gd name="connsiteX8" fmla="*/ 266700 w 272414"/>
                  <a:gd name="connsiteY8" fmla="*/ 5715 h 158115"/>
                  <a:gd name="connsiteX9" fmla="*/ 266700 w 272414"/>
                  <a:gd name="connsiteY9" fmla="*/ 153353 h 158115"/>
                  <a:gd name="connsiteX10" fmla="*/ 206692 w 272414"/>
                  <a:gd name="connsiteY10" fmla="*/ 153353 h 158115"/>
                  <a:gd name="connsiteX11" fmla="*/ 206692 w 272414"/>
                  <a:gd name="connsiteY11" fmla="*/ 153353 h 158115"/>
                  <a:gd name="connsiteX12" fmla="*/ 182880 w 272414"/>
                  <a:gd name="connsiteY12" fmla="*/ 129540 h 158115"/>
                  <a:gd name="connsiteX13" fmla="*/ 179070 w 272414"/>
                  <a:gd name="connsiteY13" fmla="*/ 129540 h 158115"/>
                  <a:gd name="connsiteX14" fmla="*/ 179070 w 272414"/>
                  <a:gd name="connsiteY14" fmla="*/ 133350 h 158115"/>
                  <a:gd name="connsiteX15" fmla="*/ 198120 w 272414"/>
                  <a:gd name="connsiteY15" fmla="*/ 152400 h 158115"/>
                  <a:gd name="connsiteX16" fmla="*/ 4763 w 272414"/>
                  <a:gd name="connsiteY16" fmla="*/ 152400 h 158115"/>
                  <a:gd name="connsiteX17" fmla="*/ 4763 w 272414"/>
                  <a:gd name="connsiteY17" fmla="*/ 5715 h 158115"/>
                  <a:gd name="connsiteX18" fmla="*/ 80963 w 272414"/>
                  <a:gd name="connsiteY18" fmla="*/ 5715 h 158115"/>
                  <a:gd name="connsiteX19" fmla="*/ 80963 w 272414"/>
                  <a:gd name="connsiteY19" fmla="*/ 5715 h 158115"/>
                  <a:gd name="connsiteX20" fmla="*/ 100013 w 272414"/>
                  <a:gd name="connsiteY20" fmla="*/ 24765 h 158115"/>
                  <a:gd name="connsiteX21" fmla="*/ 101917 w 272414"/>
                  <a:gd name="connsiteY21" fmla="*/ 25718 h 158115"/>
                  <a:gd name="connsiteX22" fmla="*/ 103822 w 272414"/>
                  <a:gd name="connsiteY22" fmla="*/ 24765 h 158115"/>
                  <a:gd name="connsiteX23" fmla="*/ 103822 w 272414"/>
                  <a:gd name="connsiteY23" fmla="*/ 20955 h 158115"/>
                  <a:gd name="connsiteX24" fmla="*/ 88582 w 272414"/>
                  <a:gd name="connsiteY24" fmla="*/ 5715 h 158115"/>
                  <a:gd name="connsiteX25" fmla="*/ 229552 w 272414"/>
                  <a:gd name="connsiteY25" fmla="*/ 5715 h 158115"/>
                  <a:gd name="connsiteX26" fmla="*/ 232410 w 272414"/>
                  <a:gd name="connsiteY26" fmla="*/ 2858 h 158115"/>
                  <a:gd name="connsiteX27" fmla="*/ 229552 w 272414"/>
                  <a:gd name="connsiteY27" fmla="*/ 0 h 158115"/>
                  <a:gd name="connsiteX28" fmla="*/ 2857 w 272414"/>
                  <a:gd name="connsiteY28" fmla="*/ 0 h 158115"/>
                  <a:gd name="connsiteX29" fmla="*/ 0 w 272414"/>
                  <a:gd name="connsiteY29" fmla="*/ 2858 h 158115"/>
                  <a:gd name="connsiteX30" fmla="*/ 0 w 272414"/>
                  <a:gd name="connsiteY30" fmla="*/ 155258 h 158115"/>
                  <a:gd name="connsiteX31" fmla="*/ 2857 w 272414"/>
                  <a:gd name="connsiteY31" fmla="*/ 158115 h 158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72414" h="158115">
                    <a:moveTo>
                      <a:pt x="2857" y="158115"/>
                    </a:moveTo>
                    <a:lnTo>
                      <a:pt x="269557" y="158115"/>
                    </a:lnTo>
                    <a:cubicBezTo>
                      <a:pt x="271463" y="158115"/>
                      <a:pt x="272415" y="157163"/>
                      <a:pt x="272415" y="155258"/>
                    </a:cubicBezTo>
                    <a:lnTo>
                      <a:pt x="272415" y="2858"/>
                    </a:lnTo>
                    <a:cubicBezTo>
                      <a:pt x="272415" y="953"/>
                      <a:pt x="271463" y="0"/>
                      <a:pt x="269557" y="0"/>
                    </a:cubicBezTo>
                    <a:lnTo>
                      <a:pt x="258127" y="0"/>
                    </a:lnTo>
                    <a:cubicBezTo>
                      <a:pt x="256223" y="0"/>
                      <a:pt x="255270" y="953"/>
                      <a:pt x="255270" y="2858"/>
                    </a:cubicBezTo>
                    <a:cubicBezTo>
                      <a:pt x="255270" y="4763"/>
                      <a:pt x="256223" y="5715"/>
                      <a:pt x="258127" y="5715"/>
                    </a:cubicBezTo>
                    <a:lnTo>
                      <a:pt x="266700" y="5715"/>
                    </a:lnTo>
                    <a:lnTo>
                      <a:pt x="266700" y="153353"/>
                    </a:lnTo>
                    <a:lnTo>
                      <a:pt x="206692" y="153353"/>
                    </a:lnTo>
                    <a:lnTo>
                      <a:pt x="206692" y="153353"/>
                    </a:lnTo>
                    <a:lnTo>
                      <a:pt x="182880" y="129540"/>
                    </a:lnTo>
                    <a:cubicBezTo>
                      <a:pt x="181927" y="128588"/>
                      <a:pt x="180022" y="128588"/>
                      <a:pt x="179070" y="129540"/>
                    </a:cubicBezTo>
                    <a:cubicBezTo>
                      <a:pt x="178117" y="130493"/>
                      <a:pt x="178117" y="132398"/>
                      <a:pt x="179070" y="133350"/>
                    </a:cubicBezTo>
                    <a:lnTo>
                      <a:pt x="198120" y="152400"/>
                    </a:lnTo>
                    <a:lnTo>
                      <a:pt x="4763" y="152400"/>
                    </a:lnTo>
                    <a:lnTo>
                      <a:pt x="4763" y="5715"/>
                    </a:lnTo>
                    <a:lnTo>
                      <a:pt x="80963" y="5715"/>
                    </a:lnTo>
                    <a:lnTo>
                      <a:pt x="80963" y="5715"/>
                    </a:lnTo>
                    <a:lnTo>
                      <a:pt x="100013" y="24765"/>
                    </a:lnTo>
                    <a:cubicBezTo>
                      <a:pt x="100965" y="25718"/>
                      <a:pt x="100965" y="25718"/>
                      <a:pt x="101917" y="25718"/>
                    </a:cubicBezTo>
                    <a:cubicBezTo>
                      <a:pt x="102870" y="25718"/>
                      <a:pt x="102870" y="25718"/>
                      <a:pt x="103822" y="24765"/>
                    </a:cubicBezTo>
                    <a:cubicBezTo>
                      <a:pt x="104775" y="23813"/>
                      <a:pt x="104775" y="21908"/>
                      <a:pt x="103822" y="20955"/>
                    </a:cubicBezTo>
                    <a:lnTo>
                      <a:pt x="88582" y="5715"/>
                    </a:lnTo>
                    <a:lnTo>
                      <a:pt x="229552" y="5715"/>
                    </a:lnTo>
                    <a:cubicBezTo>
                      <a:pt x="231457" y="5715"/>
                      <a:pt x="232410" y="4763"/>
                      <a:pt x="232410" y="2858"/>
                    </a:cubicBezTo>
                    <a:cubicBezTo>
                      <a:pt x="232410" y="953"/>
                      <a:pt x="231457" y="0"/>
                      <a:pt x="229552" y="0"/>
                    </a:cubicBezTo>
                    <a:lnTo>
                      <a:pt x="2857" y="0"/>
                    </a:lnTo>
                    <a:cubicBezTo>
                      <a:pt x="952" y="0"/>
                      <a:pt x="0" y="953"/>
                      <a:pt x="0" y="2858"/>
                    </a:cubicBezTo>
                    <a:lnTo>
                      <a:pt x="0" y="155258"/>
                    </a:lnTo>
                    <a:cubicBezTo>
                      <a:pt x="0" y="157163"/>
                      <a:pt x="952" y="158115"/>
                      <a:pt x="2857" y="158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  <p:sp>
            <p:nvSpPr>
              <p:cNvPr id="68" name="자유형: 도형 67">
                <a:extLst>
                  <a:ext uri="{FF2B5EF4-FFF2-40B4-BE49-F238E27FC236}">
                    <a16:creationId xmlns:a16="http://schemas.microsoft.com/office/drawing/2014/main" id="{010D4BF8-40FA-4FCF-8E1C-EEEB9E12236A}"/>
                  </a:ext>
                </a:extLst>
              </p:cNvPr>
              <p:cNvSpPr/>
              <p:nvPr/>
            </p:nvSpPr>
            <p:spPr>
              <a:xfrm>
                <a:off x="596258" y="4324547"/>
                <a:ext cx="17144" cy="17144"/>
              </a:xfrm>
              <a:custGeom>
                <a:avLst/>
                <a:gdLst>
                  <a:gd name="connsiteX0" fmla="*/ 8573 w 17144"/>
                  <a:gd name="connsiteY0" fmla="*/ 0 h 17144"/>
                  <a:gd name="connsiteX1" fmla="*/ 0 w 17144"/>
                  <a:gd name="connsiteY1" fmla="*/ 8572 h 17144"/>
                  <a:gd name="connsiteX2" fmla="*/ 8573 w 17144"/>
                  <a:gd name="connsiteY2" fmla="*/ 17145 h 17144"/>
                  <a:gd name="connsiteX3" fmla="*/ 17145 w 17144"/>
                  <a:gd name="connsiteY3" fmla="*/ 8572 h 17144"/>
                  <a:gd name="connsiteX4" fmla="*/ 8573 w 17144"/>
                  <a:gd name="connsiteY4" fmla="*/ 0 h 17144"/>
                  <a:gd name="connsiteX5" fmla="*/ 8573 w 17144"/>
                  <a:gd name="connsiteY5" fmla="*/ 10477 h 17144"/>
                  <a:gd name="connsiteX6" fmla="*/ 5715 w 17144"/>
                  <a:gd name="connsiteY6" fmla="*/ 7620 h 17144"/>
                  <a:gd name="connsiteX7" fmla="*/ 8573 w 17144"/>
                  <a:gd name="connsiteY7" fmla="*/ 4763 h 17144"/>
                  <a:gd name="connsiteX8" fmla="*/ 11430 w 17144"/>
                  <a:gd name="connsiteY8" fmla="*/ 7620 h 17144"/>
                  <a:gd name="connsiteX9" fmla="*/ 8573 w 17144"/>
                  <a:gd name="connsiteY9" fmla="*/ 10477 h 1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44" h="17144">
                    <a:moveTo>
                      <a:pt x="8573" y="0"/>
                    </a:moveTo>
                    <a:cubicBezTo>
                      <a:pt x="3810" y="0"/>
                      <a:pt x="0" y="3810"/>
                      <a:pt x="0" y="8572"/>
                    </a:cubicBezTo>
                    <a:cubicBezTo>
                      <a:pt x="0" y="13335"/>
                      <a:pt x="3810" y="17145"/>
                      <a:pt x="8573" y="17145"/>
                    </a:cubicBezTo>
                    <a:cubicBezTo>
                      <a:pt x="13335" y="17145"/>
                      <a:pt x="17145" y="13335"/>
                      <a:pt x="17145" y="8572"/>
                    </a:cubicBezTo>
                    <a:cubicBezTo>
                      <a:pt x="17145" y="3810"/>
                      <a:pt x="13335" y="0"/>
                      <a:pt x="8573" y="0"/>
                    </a:cubicBezTo>
                    <a:close/>
                    <a:moveTo>
                      <a:pt x="8573" y="10477"/>
                    </a:moveTo>
                    <a:cubicBezTo>
                      <a:pt x="6668" y="10477"/>
                      <a:pt x="5715" y="9525"/>
                      <a:pt x="5715" y="7620"/>
                    </a:cubicBezTo>
                    <a:cubicBezTo>
                      <a:pt x="5715" y="5715"/>
                      <a:pt x="6668" y="4763"/>
                      <a:pt x="8573" y="4763"/>
                    </a:cubicBezTo>
                    <a:cubicBezTo>
                      <a:pt x="10478" y="4763"/>
                      <a:pt x="11430" y="5715"/>
                      <a:pt x="11430" y="7620"/>
                    </a:cubicBezTo>
                    <a:cubicBezTo>
                      <a:pt x="11430" y="9525"/>
                      <a:pt x="9525" y="10477"/>
                      <a:pt x="8573" y="104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</p:grpSp>
        <p:grpSp>
          <p:nvGrpSpPr>
            <p:cNvPr id="63" name="그래픽 29">
              <a:extLst>
                <a:ext uri="{FF2B5EF4-FFF2-40B4-BE49-F238E27FC236}">
                  <a16:creationId xmlns:a16="http://schemas.microsoft.com/office/drawing/2014/main" id="{95CC3AA6-EC28-43EC-9BC1-07D57BB9B4CC}"/>
                </a:ext>
              </a:extLst>
            </p:cNvPr>
            <p:cNvGrpSpPr/>
            <p:nvPr/>
          </p:nvGrpSpPr>
          <p:grpSpPr>
            <a:xfrm>
              <a:off x="4700593" y="1269576"/>
              <a:ext cx="96685" cy="96686"/>
              <a:chOff x="697224" y="4095947"/>
              <a:chExt cx="120014" cy="120015"/>
            </a:xfrm>
            <a:solidFill>
              <a:srgbClr val="000000"/>
            </a:solidFill>
          </p:grpSpPr>
          <p:sp>
            <p:nvSpPr>
              <p:cNvPr id="64" name="자유형: 도형 63">
                <a:extLst>
                  <a:ext uri="{FF2B5EF4-FFF2-40B4-BE49-F238E27FC236}">
                    <a16:creationId xmlns:a16="http://schemas.microsoft.com/office/drawing/2014/main" id="{8748D35D-97E1-4A68-8D31-0FCA78B3D040}"/>
                  </a:ext>
                </a:extLst>
              </p:cNvPr>
              <p:cNvSpPr/>
              <p:nvPr/>
            </p:nvSpPr>
            <p:spPr>
              <a:xfrm>
                <a:off x="697224" y="4095947"/>
                <a:ext cx="120014" cy="120015"/>
              </a:xfrm>
              <a:custGeom>
                <a:avLst/>
                <a:gdLst>
                  <a:gd name="connsiteX0" fmla="*/ 120015 w 120014"/>
                  <a:gd name="connsiteY0" fmla="*/ 60007 h 120015"/>
                  <a:gd name="connsiteX1" fmla="*/ 60007 w 120014"/>
                  <a:gd name="connsiteY1" fmla="*/ 120015 h 120015"/>
                  <a:gd name="connsiteX2" fmla="*/ 0 w 120014"/>
                  <a:gd name="connsiteY2" fmla="*/ 60007 h 120015"/>
                  <a:gd name="connsiteX3" fmla="*/ 60007 w 120014"/>
                  <a:gd name="connsiteY3" fmla="*/ 0 h 120015"/>
                  <a:gd name="connsiteX4" fmla="*/ 120015 w 120014"/>
                  <a:gd name="connsiteY4" fmla="*/ 60007 h 12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014" h="120015">
                    <a:moveTo>
                      <a:pt x="120015" y="60007"/>
                    </a:moveTo>
                    <a:cubicBezTo>
                      <a:pt x="120015" y="93149"/>
                      <a:pt x="93149" y="120015"/>
                      <a:pt x="60007" y="120015"/>
                    </a:cubicBezTo>
                    <a:cubicBezTo>
                      <a:pt x="26866" y="120015"/>
                      <a:pt x="0" y="93149"/>
                      <a:pt x="0" y="60007"/>
                    </a:cubicBezTo>
                    <a:cubicBezTo>
                      <a:pt x="0" y="26866"/>
                      <a:pt x="26866" y="0"/>
                      <a:pt x="60007" y="0"/>
                    </a:cubicBezTo>
                    <a:cubicBezTo>
                      <a:pt x="93149" y="0"/>
                      <a:pt x="120015" y="26866"/>
                      <a:pt x="120015" y="60007"/>
                    </a:cubicBezTo>
                    <a:close/>
                  </a:path>
                </a:pathLst>
              </a:custGeom>
              <a:solidFill>
                <a:srgbClr val="4FC5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  <p:sp>
            <p:nvSpPr>
              <p:cNvPr id="65" name="자유형: 도형 64">
                <a:extLst>
                  <a:ext uri="{FF2B5EF4-FFF2-40B4-BE49-F238E27FC236}">
                    <a16:creationId xmlns:a16="http://schemas.microsoft.com/office/drawing/2014/main" id="{DFD2E659-05CC-4284-8FEA-6B6D76C307A0}"/>
                  </a:ext>
                </a:extLst>
              </p:cNvPr>
              <p:cNvSpPr/>
              <p:nvPr/>
            </p:nvSpPr>
            <p:spPr>
              <a:xfrm>
                <a:off x="733418" y="4124522"/>
                <a:ext cx="48577" cy="59054"/>
              </a:xfrm>
              <a:custGeom>
                <a:avLst/>
                <a:gdLst>
                  <a:gd name="connsiteX0" fmla="*/ 34290 w 48577"/>
                  <a:gd name="connsiteY0" fmla="*/ 41910 h 59054"/>
                  <a:gd name="connsiteX1" fmla="*/ 14288 w 48577"/>
                  <a:gd name="connsiteY1" fmla="*/ 41910 h 59054"/>
                  <a:gd name="connsiteX2" fmla="*/ 9525 w 48577"/>
                  <a:gd name="connsiteY2" fmla="*/ 59055 h 59054"/>
                  <a:gd name="connsiteX3" fmla="*/ 0 w 48577"/>
                  <a:gd name="connsiteY3" fmla="*/ 59055 h 59054"/>
                  <a:gd name="connsiteX4" fmla="*/ 19050 w 48577"/>
                  <a:gd name="connsiteY4" fmla="*/ 0 h 59054"/>
                  <a:gd name="connsiteX5" fmla="*/ 29528 w 48577"/>
                  <a:gd name="connsiteY5" fmla="*/ 0 h 59054"/>
                  <a:gd name="connsiteX6" fmla="*/ 48578 w 48577"/>
                  <a:gd name="connsiteY6" fmla="*/ 59055 h 59054"/>
                  <a:gd name="connsiteX7" fmla="*/ 39053 w 48577"/>
                  <a:gd name="connsiteY7" fmla="*/ 59055 h 59054"/>
                  <a:gd name="connsiteX8" fmla="*/ 34290 w 48577"/>
                  <a:gd name="connsiteY8" fmla="*/ 41910 h 59054"/>
                  <a:gd name="connsiteX9" fmla="*/ 31433 w 48577"/>
                  <a:gd name="connsiteY9" fmla="*/ 35242 h 59054"/>
                  <a:gd name="connsiteX10" fmla="*/ 29528 w 48577"/>
                  <a:gd name="connsiteY10" fmla="*/ 27622 h 59054"/>
                  <a:gd name="connsiteX11" fmla="*/ 23813 w 48577"/>
                  <a:gd name="connsiteY11" fmla="*/ 7620 h 59054"/>
                  <a:gd name="connsiteX12" fmla="*/ 23813 w 48577"/>
                  <a:gd name="connsiteY12" fmla="*/ 7620 h 59054"/>
                  <a:gd name="connsiteX13" fmla="*/ 18098 w 48577"/>
                  <a:gd name="connsiteY13" fmla="*/ 27622 h 59054"/>
                  <a:gd name="connsiteX14" fmla="*/ 15240 w 48577"/>
                  <a:gd name="connsiteY14" fmla="*/ 35242 h 59054"/>
                  <a:gd name="connsiteX15" fmla="*/ 31433 w 48577"/>
                  <a:gd name="connsiteY15" fmla="*/ 35242 h 59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577" h="59054">
                    <a:moveTo>
                      <a:pt x="34290" y="41910"/>
                    </a:moveTo>
                    <a:lnTo>
                      <a:pt x="14288" y="41910"/>
                    </a:lnTo>
                    <a:lnTo>
                      <a:pt x="9525" y="59055"/>
                    </a:lnTo>
                    <a:lnTo>
                      <a:pt x="0" y="59055"/>
                    </a:lnTo>
                    <a:lnTo>
                      <a:pt x="19050" y="0"/>
                    </a:lnTo>
                    <a:lnTo>
                      <a:pt x="29528" y="0"/>
                    </a:lnTo>
                    <a:lnTo>
                      <a:pt x="48578" y="59055"/>
                    </a:lnTo>
                    <a:lnTo>
                      <a:pt x="39053" y="59055"/>
                    </a:lnTo>
                    <a:lnTo>
                      <a:pt x="34290" y="41910"/>
                    </a:lnTo>
                    <a:close/>
                    <a:moveTo>
                      <a:pt x="31433" y="35242"/>
                    </a:moveTo>
                    <a:lnTo>
                      <a:pt x="29528" y="27622"/>
                    </a:lnTo>
                    <a:cubicBezTo>
                      <a:pt x="27623" y="20955"/>
                      <a:pt x="25718" y="14288"/>
                      <a:pt x="23813" y="7620"/>
                    </a:cubicBezTo>
                    <a:lnTo>
                      <a:pt x="23813" y="7620"/>
                    </a:lnTo>
                    <a:cubicBezTo>
                      <a:pt x="21908" y="14288"/>
                      <a:pt x="20003" y="20955"/>
                      <a:pt x="18098" y="27622"/>
                    </a:cubicBezTo>
                    <a:lnTo>
                      <a:pt x="15240" y="35242"/>
                    </a:lnTo>
                    <a:lnTo>
                      <a:pt x="31433" y="3524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</p:grpSp>
      </p:grp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10C42F11-849A-4578-8785-C5B0B4F10952}"/>
              </a:ext>
            </a:extLst>
          </p:cNvPr>
          <p:cNvGrpSpPr/>
          <p:nvPr/>
        </p:nvGrpSpPr>
        <p:grpSpPr>
          <a:xfrm>
            <a:off x="6063007" y="5721261"/>
            <a:ext cx="320805" cy="249098"/>
            <a:chOff x="4502617" y="1269576"/>
            <a:chExt cx="294661" cy="235575"/>
          </a:xfrm>
        </p:grpSpPr>
        <p:grpSp>
          <p:nvGrpSpPr>
            <p:cNvPr id="70" name="그래픽 29">
              <a:extLst>
                <a:ext uri="{FF2B5EF4-FFF2-40B4-BE49-F238E27FC236}">
                  <a16:creationId xmlns:a16="http://schemas.microsoft.com/office/drawing/2014/main" id="{0CA7063C-9CEA-423D-9055-D4FACF25246A}"/>
                </a:ext>
              </a:extLst>
            </p:cNvPr>
            <p:cNvGrpSpPr/>
            <p:nvPr/>
          </p:nvGrpSpPr>
          <p:grpSpPr>
            <a:xfrm>
              <a:off x="4502617" y="1296434"/>
              <a:ext cx="244979" cy="208717"/>
              <a:chOff x="451478" y="4129285"/>
              <a:chExt cx="304090" cy="259079"/>
            </a:xfrm>
            <a:solidFill>
              <a:srgbClr val="000000"/>
            </a:solidFill>
          </p:grpSpPr>
          <p:sp>
            <p:nvSpPr>
              <p:cNvPr id="74" name="자유형: 도형 73">
                <a:extLst>
                  <a:ext uri="{FF2B5EF4-FFF2-40B4-BE49-F238E27FC236}">
                    <a16:creationId xmlns:a16="http://schemas.microsoft.com/office/drawing/2014/main" id="{32346AA0-62E8-48F0-816F-3B4FE71C5DBC}"/>
                  </a:ext>
                </a:extLst>
              </p:cNvPr>
              <p:cNvSpPr/>
              <p:nvPr/>
            </p:nvSpPr>
            <p:spPr>
              <a:xfrm>
                <a:off x="451478" y="4129285"/>
                <a:ext cx="304090" cy="259079"/>
              </a:xfrm>
              <a:custGeom>
                <a:avLst/>
                <a:gdLst>
                  <a:gd name="connsiteX0" fmla="*/ 283845 w 304090"/>
                  <a:gd name="connsiteY0" fmla="*/ 0 h 259079"/>
                  <a:gd name="connsiteX1" fmla="*/ 21908 w 304090"/>
                  <a:gd name="connsiteY1" fmla="*/ 0 h 259079"/>
                  <a:gd name="connsiteX2" fmla="*/ 0 w 304090"/>
                  <a:gd name="connsiteY2" fmla="*/ 21907 h 259079"/>
                  <a:gd name="connsiteX3" fmla="*/ 0 w 304090"/>
                  <a:gd name="connsiteY3" fmla="*/ 188595 h 259079"/>
                  <a:gd name="connsiteX4" fmla="*/ 0 w 304090"/>
                  <a:gd name="connsiteY4" fmla="*/ 189547 h 259079"/>
                  <a:gd name="connsiteX5" fmla="*/ 0 w 304090"/>
                  <a:gd name="connsiteY5" fmla="*/ 190500 h 259079"/>
                  <a:gd name="connsiteX6" fmla="*/ 0 w 304090"/>
                  <a:gd name="connsiteY6" fmla="*/ 198120 h 259079"/>
                  <a:gd name="connsiteX7" fmla="*/ 21908 w 304090"/>
                  <a:gd name="connsiteY7" fmla="*/ 220027 h 259079"/>
                  <a:gd name="connsiteX8" fmla="*/ 107633 w 304090"/>
                  <a:gd name="connsiteY8" fmla="*/ 220027 h 259079"/>
                  <a:gd name="connsiteX9" fmla="*/ 107633 w 304090"/>
                  <a:gd name="connsiteY9" fmla="*/ 241935 h 259079"/>
                  <a:gd name="connsiteX10" fmla="*/ 90488 w 304090"/>
                  <a:gd name="connsiteY10" fmla="*/ 241935 h 259079"/>
                  <a:gd name="connsiteX11" fmla="*/ 87630 w 304090"/>
                  <a:gd name="connsiteY11" fmla="*/ 244792 h 259079"/>
                  <a:gd name="connsiteX12" fmla="*/ 87630 w 304090"/>
                  <a:gd name="connsiteY12" fmla="*/ 256222 h 259079"/>
                  <a:gd name="connsiteX13" fmla="*/ 90488 w 304090"/>
                  <a:gd name="connsiteY13" fmla="*/ 259080 h 259079"/>
                  <a:gd name="connsiteX14" fmla="*/ 212408 w 304090"/>
                  <a:gd name="connsiteY14" fmla="*/ 259080 h 259079"/>
                  <a:gd name="connsiteX15" fmla="*/ 215265 w 304090"/>
                  <a:gd name="connsiteY15" fmla="*/ 256222 h 259079"/>
                  <a:gd name="connsiteX16" fmla="*/ 215265 w 304090"/>
                  <a:gd name="connsiteY16" fmla="*/ 244792 h 259079"/>
                  <a:gd name="connsiteX17" fmla="*/ 212408 w 304090"/>
                  <a:gd name="connsiteY17" fmla="*/ 241935 h 259079"/>
                  <a:gd name="connsiteX18" fmla="*/ 195263 w 304090"/>
                  <a:gd name="connsiteY18" fmla="*/ 241935 h 259079"/>
                  <a:gd name="connsiteX19" fmla="*/ 195263 w 304090"/>
                  <a:gd name="connsiteY19" fmla="*/ 220027 h 259079"/>
                  <a:gd name="connsiteX20" fmla="*/ 281940 w 304090"/>
                  <a:gd name="connsiteY20" fmla="*/ 220027 h 259079"/>
                  <a:gd name="connsiteX21" fmla="*/ 303848 w 304090"/>
                  <a:gd name="connsiteY21" fmla="*/ 198120 h 259079"/>
                  <a:gd name="connsiteX22" fmla="*/ 303848 w 304090"/>
                  <a:gd name="connsiteY22" fmla="*/ 22860 h 259079"/>
                  <a:gd name="connsiteX23" fmla="*/ 283845 w 304090"/>
                  <a:gd name="connsiteY23" fmla="*/ 0 h 259079"/>
                  <a:gd name="connsiteX24" fmla="*/ 21908 w 304090"/>
                  <a:gd name="connsiteY24" fmla="*/ 5715 h 259079"/>
                  <a:gd name="connsiteX25" fmla="*/ 283845 w 304090"/>
                  <a:gd name="connsiteY25" fmla="*/ 5715 h 259079"/>
                  <a:gd name="connsiteX26" fmla="*/ 300038 w 304090"/>
                  <a:gd name="connsiteY26" fmla="*/ 21907 h 259079"/>
                  <a:gd name="connsiteX27" fmla="*/ 300038 w 304090"/>
                  <a:gd name="connsiteY27" fmla="*/ 185738 h 259079"/>
                  <a:gd name="connsiteX28" fmla="*/ 5715 w 304090"/>
                  <a:gd name="connsiteY28" fmla="*/ 185738 h 259079"/>
                  <a:gd name="connsiteX29" fmla="*/ 5715 w 304090"/>
                  <a:gd name="connsiteY29" fmla="*/ 21907 h 259079"/>
                  <a:gd name="connsiteX30" fmla="*/ 21908 w 304090"/>
                  <a:gd name="connsiteY30" fmla="*/ 5715 h 259079"/>
                  <a:gd name="connsiteX31" fmla="*/ 191453 w 304090"/>
                  <a:gd name="connsiteY31" fmla="*/ 244792 h 259079"/>
                  <a:gd name="connsiteX32" fmla="*/ 194310 w 304090"/>
                  <a:gd name="connsiteY32" fmla="*/ 247650 h 259079"/>
                  <a:gd name="connsiteX33" fmla="*/ 211455 w 304090"/>
                  <a:gd name="connsiteY33" fmla="*/ 247650 h 259079"/>
                  <a:gd name="connsiteX34" fmla="*/ 211455 w 304090"/>
                  <a:gd name="connsiteY34" fmla="*/ 253365 h 259079"/>
                  <a:gd name="connsiteX35" fmla="*/ 94298 w 304090"/>
                  <a:gd name="connsiteY35" fmla="*/ 253365 h 259079"/>
                  <a:gd name="connsiteX36" fmla="*/ 94298 w 304090"/>
                  <a:gd name="connsiteY36" fmla="*/ 247650 h 259079"/>
                  <a:gd name="connsiteX37" fmla="*/ 175260 w 304090"/>
                  <a:gd name="connsiteY37" fmla="*/ 247650 h 259079"/>
                  <a:gd name="connsiteX38" fmla="*/ 178118 w 304090"/>
                  <a:gd name="connsiteY38" fmla="*/ 244792 h 259079"/>
                  <a:gd name="connsiteX39" fmla="*/ 175260 w 304090"/>
                  <a:gd name="connsiteY39" fmla="*/ 241935 h 259079"/>
                  <a:gd name="connsiteX40" fmla="*/ 114300 w 304090"/>
                  <a:gd name="connsiteY40" fmla="*/ 241935 h 259079"/>
                  <a:gd name="connsiteX41" fmla="*/ 114300 w 304090"/>
                  <a:gd name="connsiteY41" fmla="*/ 220027 h 259079"/>
                  <a:gd name="connsiteX42" fmla="*/ 192405 w 304090"/>
                  <a:gd name="connsiteY42" fmla="*/ 220027 h 259079"/>
                  <a:gd name="connsiteX43" fmla="*/ 192405 w 304090"/>
                  <a:gd name="connsiteY43" fmla="*/ 244792 h 259079"/>
                  <a:gd name="connsiteX44" fmla="*/ 283845 w 304090"/>
                  <a:gd name="connsiteY44" fmla="*/ 214313 h 259079"/>
                  <a:gd name="connsiteX45" fmla="*/ 21908 w 304090"/>
                  <a:gd name="connsiteY45" fmla="*/ 214313 h 259079"/>
                  <a:gd name="connsiteX46" fmla="*/ 5715 w 304090"/>
                  <a:gd name="connsiteY46" fmla="*/ 198120 h 259079"/>
                  <a:gd name="connsiteX47" fmla="*/ 5715 w 304090"/>
                  <a:gd name="connsiteY47" fmla="*/ 192405 h 259079"/>
                  <a:gd name="connsiteX48" fmla="*/ 300038 w 304090"/>
                  <a:gd name="connsiteY48" fmla="*/ 192405 h 259079"/>
                  <a:gd name="connsiteX49" fmla="*/ 300038 w 304090"/>
                  <a:gd name="connsiteY49" fmla="*/ 198120 h 259079"/>
                  <a:gd name="connsiteX50" fmla="*/ 283845 w 304090"/>
                  <a:gd name="connsiteY50" fmla="*/ 214313 h 25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304090" h="259079">
                    <a:moveTo>
                      <a:pt x="283845" y="0"/>
                    </a:moveTo>
                    <a:lnTo>
                      <a:pt x="21908" y="0"/>
                    </a:lnTo>
                    <a:cubicBezTo>
                      <a:pt x="9525" y="0"/>
                      <a:pt x="0" y="9525"/>
                      <a:pt x="0" y="21907"/>
                    </a:cubicBezTo>
                    <a:lnTo>
                      <a:pt x="0" y="188595"/>
                    </a:lnTo>
                    <a:cubicBezTo>
                      <a:pt x="0" y="188595"/>
                      <a:pt x="0" y="189547"/>
                      <a:pt x="0" y="189547"/>
                    </a:cubicBezTo>
                    <a:cubicBezTo>
                      <a:pt x="0" y="189547"/>
                      <a:pt x="0" y="190500"/>
                      <a:pt x="0" y="190500"/>
                    </a:cubicBezTo>
                    <a:lnTo>
                      <a:pt x="0" y="198120"/>
                    </a:lnTo>
                    <a:cubicBezTo>
                      <a:pt x="0" y="210502"/>
                      <a:pt x="9525" y="220027"/>
                      <a:pt x="21908" y="220027"/>
                    </a:cubicBezTo>
                    <a:lnTo>
                      <a:pt x="107633" y="220027"/>
                    </a:lnTo>
                    <a:lnTo>
                      <a:pt x="107633" y="241935"/>
                    </a:lnTo>
                    <a:lnTo>
                      <a:pt x="90488" y="241935"/>
                    </a:lnTo>
                    <a:cubicBezTo>
                      <a:pt x="88583" y="241935"/>
                      <a:pt x="87630" y="242888"/>
                      <a:pt x="87630" y="244792"/>
                    </a:cubicBezTo>
                    <a:lnTo>
                      <a:pt x="87630" y="256222"/>
                    </a:lnTo>
                    <a:cubicBezTo>
                      <a:pt x="87630" y="258127"/>
                      <a:pt x="88583" y="259080"/>
                      <a:pt x="90488" y="259080"/>
                    </a:cubicBezTo>
                    <a:lnTo>
                      <a:pt x="212408" y="259080"/>
                    </a:lnTo>
                    <a:cubicBezTo>
                      <a:pt x="214313" y="259080"/>
                      <a:pt x="215265" y="258127"/>
                      <a:pt x="215265" y="256222"/>
                    </a:cubicBezTo>
                    <a:lnTo>
                      <a:pt x="215265" y="244792"/>
                    </a:lnTo>
                    <a:cubicBezTo>
                      <a:pt x="215265" y="242888"/>
                      <a:pt x="214313" y="241935"/>
                      <a:pt x="212408" y="241935"/>
                    </a:cubicBezTo>
                    <a:lnTo>
                      <a:pt x="195263" y="241935"/>
                    </a:lnTo>
                    <a:lnTo>
                      <a:pt x="195263" y="220027"/>
                    </a:lnTo>
                    <a:lnTo>
                      <a:pt x="281940" y="220027"/>
                    </a:lnTo>
                    <a:cubicBezTo>
                      <a:pt x="294323" y="220027"/>
                      <a:pt x="303848" y="210502"/>
                      <a:pt x="303848" y="198120"/>
                    </a:cubicBezTo>
                    <a:lnTo>
                      <a:pt x="303848" y="22860"/>
                    </a:lnTo>
                    <a:cubicBezTo>
                      <a:pt x="305753" y="10477"/>
                      <a:pt x="296228" y="0"/>
                      <a:pt x="283845" y="0"/>
                    </a:cubicBezTo>
                    <a:close/>
                    <a:moveTo>
                      <a:pt x="21908" y="5715"/>
                    </a:moveTo>
                    <a:lnTo>
                      <a:pt x="283845" y="5715"/>
                    </a:lnTo>
                    <a:cubicBezTo>
                      <a:pt x="292418" y="5715"/>
                      <a:pt x="300038" y="13335"/>
                      <a:pt x="300038" y="21907"/>
                    </a:cubicBezTo>
                    <a:lnTo>
                      <a:pt x="300038" y="185738"/>
                    </a:lnTo>
                    <a:lnTo>
                      <a:pt x="5715" y="185738"/>
                    </a:lnTo>
                    <a:lnTo>
                      <a:pt x="5715" y="21907"/>
                    </a:lnTo>
                    <a:cubicBezTo>
                      <a:pt x="5715" y="13335"/>
                      <a:pt x="13335" y="5715"/>
                      <a:pt x="21908" y="5715"/>
                    </a:cubicBezTo>
                    <a:close/>
                    <a:moveTo>
                      <a:pt x="191453" y="244792"/>
                    </a:moveTo>
                    <a:cubicBezTo>
                      <a:pt x="191453" y="246697"/>
                      <a:pt x="192405" y="247650"/>
                      <a:pt x="194310" y="247650"/>
                    </a:cubicBezTo>
                    <a:lnTo>
                      <a:pt x="211455" y="247650"/>
                    </a:lnTo>
                    <a:lnTo>
                      <a:pt x="211455" y="253365"/>
                    </a:lnTo>
                    <a:lnTo>
                      <a:pt x="94298" y="253365"/>
                    </a:lnTo>
                    <a:lnTo>
                      <a:pt x="94298" y="247650"/>
                    </a:lnTo>
                    <a:lnTo>
                      <a:pt x="175260" y="247650"/>
                    </a:lnTo>
                    <a:cubicBezTo>
                      <a:pt x="177165" y="247650"/>
                      <a:pt x="178118" y="246697"/>
                      <a:pt x="178118" y="244792"/>
                    </a:cubicBezTo>
                    <a:cubicBezTo>
                      <a:pt x="178118" y="242888"/>
                      <a:pt x="177165" y="241935"/>
                      <a:pt x="175260" y="241935"/>
                    </a:cubicBezTo>
                    <a:lnTo>
                      <a:pt x="114300" y="241935"/>
                    </a:lnTo>
                    <a:lnTo>
                      <a:pt x="114300" y="220027"/>
                    </a:lnTo>
                    <a:lnTo>
                      <a:pt x="192405" y="220027"/>
                    </a:lnTo>
                    <a:lnTo>
                      <a:pt x="192405" y="244792"/>
                    </a:lnTo>
                    <a:close/>
                    <a:moveTo>
                      <a:pt x="283845" y="214313"/>
                    </a:moveTo>
                    <a:lnTo>
                      <a:pt x="21908" y="214313"/>
                    </a:lnTo>
                    <a:cubicBezTo>
                      <a:pt x="13335" y="214313"/>
                      <a:pt x="5715" y="206692"/>
                      <a:pt x="5715" y="198120"/>
                    </a:cubicBezTo>
                    <a:lnTo>
                      <a:pt x="5715" y="192405"/>
                    </a:lnTo>
                    <a:lnTo>
                      <a:pt x="300038" y="192405"/>
                    </a:lnTo>
                    <a:lnTo>
                      <a:pt x="300038" y="198120"/>
                    </a:lnTo>
                    <a:cubicBezTo>
                      <a:pt x="300038" y="207645"/>
                      <a:pt x="292418" y="214313"/>
                      <a:pt x="283845" y="2143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  <p:sp>
            <p:nvSpPr>
              <p:cNvPr id="75" name="자유형: 도형 74">
                <a:extLst>
                  <a:ext uri="{FF2B5EF4-FFF2-40B4-BE49-F238E27FC236}">
                    <a16:creationId xmlns:a16="http://schemas.microsoft.com/office/drawing/2014/main" id="{72418FB1-F2B9-48C7-9068-F795AAA4E96A}"/>
                  </a:ext>
                </a:extLst>
              </p:cNvPr>
              <p:cNvSpPr/>
              <p:nvPr/>
            </p:nvSpPr>
            <p:spPr>
              <a:xfrm>
                <a:off x="468624" y="4146429"/>
                <a:ext cx="272414" cy="158115"/>
              </a:xfrm>
              <a:custGeom>
                <a:avLst/>
                <a:gdLst>
                  <a:gd name="connsiteX0" fmla="*/ 2857 w 272414"/>
                  <a:gd name="connsiteY0" fmla="*/ 158115 h 158115"/>
                  <a:gd name="connsiteX1" fmla="*/ 269557 w 272414"/>
                  <a:gd name="connsiteY1" fmla="*/ 158115 h 158115"/>
                  <a:gd name="connsiteX2" fmla="*/ 272415 w 272414"/>
                  <a:gd name="connsiteY2" fmla="*/ 155258 h 158115"/>
                  <a:gd name="connsiteX3" fmla="*/ 272415 w 272414"/>
                  <a:gd name="connsiteY3" fmla="*/ 2858 h 158115"/>
                  <a:gd name="connsiteX4" fmla="*/ 269557 w 272414"/>
                  <a:gd name="connsiteY4" fmla="*/ 0 h 158115"/>
                  <a:gd name="connsiteX5" fmla="*/ 258127 w 272414"/>
                  <a:gd name="connsiteY5" fmla="*/ 0 h 158115"/>
                  <a:gd name="connsiteX6" fmla="*/ 255270 w 272414"/>
                  <a:gd name="connsiteY6" fmla="*/ 2858 h 158115"/>
                  <a:gd name="connsiteX7" fmla="*/ 258127 w 272414"/>
                  <a:gd name="connsiteY7" fmla="*/ 5715 h 158115"/>
                  <a:gd name="connsiteX8" fmla="*/ 266700 w 272414"/>
                  <a:gd name="connsiteY8" fmla="*/ 5715 h 158115"/>
                  <a:gd name="connsiteX9" fmla="*/ 266700 w 272414"/>
                  <a:gd name="connsiteY9" fmla="*/ 153353 h 158115"/>
                  <a:gd name="connsiteX10" fmla="*/ 206692 w 272414"/>
                  <a:gd name="connsiteY10" fmla="*/ 153353 h 158115"/>
                  <a:gd name="connsiteX11" fmla="*/ 206692 w 272414"/>
                  <a:gd name="connsiteY11" fmla="*/ 153353 h 158115"/>
                  <a:gd name="connsiteX12" fmla="*/ 182880 w 272414"/>
                  <a:gd name="connsiteY12" fmla="*/ 129540 h 158115"/>
                  <a:gd name="connsiteX13" fmla="*/ 179070 w 272414"/>
                  <a:gd name="connsiteY13" fmla="*/ 129540 h 158115"/>
                  <a:gd name="connsiteX14" fmla="*/ 179070 w 272414"/>
                  <a:gd name="connsiteY14" fmla="*/ 133350 h 158115"/>
                  <a:gd name="connsiteX15" fmla="*/ 198120 w 272414"/>
                  <a:gd name="connsiteY15" fmla="*/ 152400 h 158115"/>
                  <a:gd name="connsiteX16" fmla="*/ 4763 w 272414"/>
                  <a:gd name="connsiteY16" fmla="*/ 152400 h 158115"/>
                  <a:gd name="connsiteX17" fmla="*/ 4763 w 272414"/>
                  <a:gd name="connsiteY17" fmla="*/ 5715 h 158115"/>
                  <a:gd name="connsiteX18" fmla="*/ 80963 w 272414"/>
                  <a:gd name="connsiteY18" fmla="*/ 5715 h 158115"/>
                  <a:gd name="connsiteX19" fmla="*/ 80963 w 272414"/>
                  <a:gd name="connsiteY19" fmla="*/ 5715 h 158115"/>
                  <a:gd name="connsiteX20" fmla="*/ 100013 w 272414"/>
                  <a:gd name="connsiteY20" fmla="*/ 24765 h 158115"/>
                  <a:gd name="connsiteX21" fmla="*/ 101917 w 272414"/>
                  <a:gd name="connsiteY21" fmla="*/ 25718 h 158115"/>
                  <a:gd name="connsiteX22" fmla="*/ 103822 w 272414"/>
                  <a:gd name="connsiteY22" fmla="*/ 24765 h 158115"/>
                  <a:gd name="connsiteX23" fmla="*/ 103822 w 272414"/>
                  <a:gd name="connsiteY23" fmla="*/ 20955 h 158115"/>
                  <a:gd name="connsiteX24" fmla="*/ 88582 w 272414"/>
                  <a:gd name="connsiteY24" fmla="*/ 5715 h 158115"/>
                  <a:gd name="connsiteX25" fmla="*/ 229552 w 272414"/>
                  <a:gd name="connsiteY25" fmla="*/ 5715 h 158115"/>
                  <a:gd name="connsiteX26" fmla="*/ 232410 w 272414"/>
                  <a:gd name="connsiteY26" fmla="*/ 2858 h 158115"/>
                  <a:gd name="connsiteX27" fmla="*/ 229552 w 272414"/>
                  <a:gd name="connsiteY27" fmla="*/ 0 h 158115"/>
                  <a:gd name="connsiteX28" fmla="*/ 2857 w 272414"/>
                  <a:gd name="connsiteY28" fmla="*/ 0 h 158115"/>
                  <a:gd name="connsiteX29" fmla="*/ 0 w 272414"/>
                  <a:gd name="connsiteY29" fmla="*/ 2858 h 158115"/>
                  <a:gd name="connsiteX30" fmla="*/ 0 w 272414"/>
                  <a:gd name="connsiteY30" fmla="*/ 155258 h 158115"/>
                  <a:gd name="connsiteX31" fmla="*/ 2857 w 272414"/>
                  <a:gd name="connsiteY31" fmla="*/ 158115 h 158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72414" h="158115">
                    <a:moveTo>
                      <a:pt x="2857" y="158115"/>
                    </a:moveTo>
                    <a:lnTo>
                      <a:pt x="269557" y="158115"/>
                    </a:lnTo>
                    <a:cubicBezTo>
                      <a:pt x="271463" y="158115"/>
                      <a:pt x="272415" y="157163"/>
                      <a:pt x="272415" y="155258"/>
                    </a:cubicBezTo>
                    <a:lnTo>
                      <a:pt x="272415" y="2858"/>
                    </a:lnTo>
                    <a:cubicBezTo>
                      <a:pt x="272415" y="953"/>
                      <a:pt x="271463" y="0"/>
                      <a:pt x="269557" y="0"/>
                    </a:cubicBezTo>
                    <a:lnTo>
                      <a:pt x="258127" y="0"/>
                    </a:lnTo>
                    <a:cubicBezTo>
                      <a:pt x="256223" y="0"/>
                      <a:pt x="255270" y="953"/>
                      <a:pt x="255270" y="2858"/>
                    </a:cubicBezTo>
                    <a:cubicBezTo>
                      <a:pt x="255270" y="4763"/>
                      <a:pt x="256223" y="5715"/>
                      <a:pt x="258127" y="5715"/>
                    </a:cubicBezTo>
                    <a:lnTo>
                      <a:pt x="266700" y="5715"/>
                    </a:lnTo>
                    <a:lnTo>
                      <a:pt x="266700" y="153353"/>
                    </a:lnTo>
                    <a:lnTo>
                      <a:pt x="206692" y="153353"/>
                    </a:lnTo>
                    <a:lnTo>
                      <a:pt x="206692" y="153353"/>
                    </a:lnTo>
                    <a:lnTo>
                      <a:pt x="182880" y="129540"/>
                    </a:lnTo>
                    <a:cubicBezTo>
                      <a:pt x="181927" y="128588"/>
                      <a:pt x="180022" y="128588"/>
                      <a:pt x="179070" y="129540"/>
                    </a:cubicBezTo>
                    <a:cubicBezTo>
                      <a:pt x="178117" y="130493"/>
                      <a:pt x="178117" y="132398"/>
                      <a:pt x="179070" y="133350"/>
                    </a:cubicBezTo>
                    <a:lnTo>
                      <a:pt x="198120" y="152400"/>
                    </a:lnTo>
                    <a:lnTo>
                      <a:pt x="4763" y="152400"/>
                    </a:lnTo>
                    <a:lnTo>
                      <a:pt x="4763" y="5715"/>
                    </a:lnTo>
                    <a:lnTo>
                      <a:pt x="80963" y="5715"/>
                    </a:lnTo>
                    <a:lnTo>
                      <a:pt x="80963" y="5715"/>
                    </a:lnTo>
                    <a:lnTo>
                      <a:pt x="100013" y="24765"/>
                    </a:lnTo>
                    <a:cubicBezTo>
                      <a:pt x="100965" y="25718"/>
                      <a:pt x="100965" y="25718"/>
                      <a:pt x="101917" y="25718"/>
                    </a:cubicBezTo>
                    <a:cubicBezTo>
                      <a:pt x="102870" y="25718"/>
                      <a:pt x="102870" y="25718"/>
                      <a:pt x="103822" y="24765"/>
                    </a:cubicBezTo>
                    <a:cubicBezTo>
                      <a:pt x="104775" y="23813"/>
                      <a:pt x="104775" y="21908"/>
                      <a:pt x="103822" y="20955"/>
                    </a:cubicBezTo>
                    <a:lnTo>
                      <a:pt x="88582" y="5715"/>
                    </a:lnTo>
                    <a:lnTo>
                      <a:pt x="229552" y="5715"/>
                    </a:lnTo>
                    <a:cubicBezTo>
                      <a:pt x="231457" y="5715"/>
                      <a:pt x="232410" y="4763"/>
                      <a:pt x="232410" y="2858"/>
                    </a:cubicBezTo>
                    <a:cubicBezTo>
                      <a:pt x="232410" y="953"/>
                      <a:pt x="231457" y="0"/>
                      <a:pt x="229552" y="0"/>
                    </a:cubicBezTo>
                    <a:lnTo>
                      <a:pt x="2857" y="0"/>
                    </a:lnTo>
                    <a:cubicBezTo>
                      <a:pt x="952" y="0"/>
                      <a:pt x="0" y="953"/>
                      <a:pt x="0" y="2858"/>
                    </a:cubicBezTo>
                    <a:lnTo>
                      <a:pt x="0" y="155258"/>
                    </a:lnTo>
                    <a:cubicBezTo>
                      <a:pt x="0" y="157163"/>
                      <a:pt x="952" y="158115"/>
                      <a:pt x="2857" y="15811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  <p:sp>
            <p:nvSpPr>
              <p:cNvPr id="76" name="자유형: 도형 75">
                <a:extLst>
                  <a:ext uri="{FF2B5EF4-FFF2-40B4-BE49-F238E27FC236}">
                    <a16:creationId xmlns:a16="http://schemas.microsoft.com/office/drawing/2014/main" id="{032E7CB3-43DA-46A3-AD49-7793C47CAE37}"/>
                  </a:ext>
                </a:extLst>
              </p:cNvPr>
              <p:cNvSpPr/>
              <p:nvPr/>
            </p:nvSpPr>
            <p:spPr>
              <a:xfrm>
                <a:off x="596258" y="4324547"/>
                <a:ext cx="17144" cy="17144"/>
              </a:xfrm>
              <a:custGeom>
                <a:avLst/>
                <a:gdLst>
                  <a:gd name="connsiteX0" fmla="*/ 8573 w 17144"/>
                  <a:gd name="connsiteY0" fmla="*/ 0 h 17144"/>
                  <a:gd name="connsiteX1" fmla="*/ 0 w 17144"/>
                  <a:gd name="connsiteY1" fmla="*/ 8572 h 17144"/>
                  <a:gd name="connsiteX2" fmla="*/ 8573 w 17144"/>
                  <a:gd name="connsiteY2" fmla="*/ 17145 h 17144"/>
                  <a:gd name="connsiteX3" fmla="*/ 17145 w 17144"/>
                  <a:gd name="connsiteY3" fmla="*/ 8572 h 17144"/>
                  <a:gd name="connsiteX4" fmla="*/ 8573 w 17144"/>
                  <a:gd name="connsiteY4" fmla="*/ 0 h 17144"/>
                  <a:gd name="connsiteX5" fmla="*/ 8573 w 17144"/>
                  <a:gd name="connsiteY5" fmla="*/ 10477 h 17144"/>
                  <a:gd name="connsiteX6" fmla="*/ 5715 w 17144"/>
                  <a:gd name="connsiteY6" fmla="*/ 7620 h 17144"/>
                  <a:gd name="connsiteX7" fmla="*/ 8573 w 17144"/>
                  <a:gd name="connsiteY7" fmla="*/ 4763 h 17144"/>
                  <a:gd name="connsiteX8" fmla="*/ 11430 w 17144"/>
                  <a:gd name="connsiteY8" fmla="*/ 7620 h 17144"/>
                  <a:gd name="connsiteX9" fmla="*/ 8573 w 17144"/>
                  <a:gd name="connsiteY9" fmla="*/ 10477 h 17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144" h="17144">
                    <a:moveTo>
                      <a:pt x="8573" y="0"/>
                    </a:moveTo>
                    <a:cubicBezTo>
                      <a:pt x="3810" y="0"/>
                      <a:pt x="0" y="3810"/>
                      <a:pt x="0" y="8572"/>
                    </a:cubicBezTo>
                    <a:cubicBezTo>
                      <a:pt x="0" y="13335"/>
                      <a:pt x="3810" y="17145"/>
                      <a:pt x="8573" y="17145"/>
                    </a:cubicBezTo>
                    <a:cubicBezTo>
                      <a:pt x="13335" y="17145"/>
                      <a:pt x="17145" y="13335"/>
                      <a:pt x="17145" y="8572"/>
                    </a:cubicBezTo>
                    <a:cubicBezTo>
                      <a:pt x="17145" y="3810"/>
                      <a:pt x="13335" y="0"/>
                      <a:pt x="8573" y="0"/>
                    </a:cubicBezTo>
                    <a:close/>
                    <a:moveTo>
                      <a:pt x="8573" y="10477"/>
                    </a:moveTo>
                    <a:cubicBezTo>
                      <a:pt x="6668" y="10477"/>
                      <a:pt x="5715" y="9525"/>
                      <a:pt x="5715" y="7620"/>
                    </a:cubicBezTo>
                    <a:cubicBezTo>
                      <a:pt x="5715" y="5715"/>
                      <a:pt x="6668" y="4763"/>
                      <a:pt x="8573" y="4763"/>
                    </a:cubicBezTo>
                    <a:cubicBezTo>
                      <a:pt x="10478" y="4763"/>
                      <a:pt x="11430" y="5715"/>
                      <a:pt x="11430" y="7620"/>
                    </a:cubicBezTo>
                    <a:cubicBezTo>
                      <a:pt x="11430" y="9525"/>
                      <a:pt x="9525" y="10477"/>
                      <a:pt x="8573" y="104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</p:grpSp>
        <p:grpSp>
          <p:nvGrpSpPr>
            <p:cNvPr id="71" name="그래픽 29">
              <a:extLst>
                <a:ext uri="{FF2B5EF4-FFF2-40B4-BE49-F238E27FC236}">
                  <a16:creationId xmlns:a16="http://schemas.microsoft.com/office/drawing/2014/main" id="{64547B15-0B5A-44AC-BA78-7775A281C162}"/>
                </a:ext>
              </a:extLst>
            </p:cNvPr>
            <p:cNvGrpSpPr/>
            <p:nvPr/>
          </p:nvGrpSpPr>
          <p:grpSpPr>
            <a:xfrm>
              <a:off x="4700593" y="1269576"/>
              <a:ext cx="96685" cy="96686"/>
              <a:chOff x="697224" y="4095947"/>
              <a:chExt cx="120014" cy="120015"/>
            </a:xfrm>
            <a:solidFill>
              <a:srgbClr val="000000"/>
            </a:solidFill>
          </p:grpSpPr>
          <p:sp>
            <p:nvSpPr>
              <p:cNvPr id="72" name="자유형: 도형 71">
                <a:extLst>
                  <a:ext uri="{FF2B5EF4-FFF2-40B4-BE49-F238E27FC236}">
                    <a16:creationId xmlns:a16="http://schemas.microsoft.com/office/drawing/2014/main" id="{8D22700F-E730-46C3-A6AC-B99B48235E4A}"/>
                  </a:ext>
                </a:extLst>
              </p:cNvPr>
              <p:cNvSpPr/>
              <p:nvPr/>
            </p:nvSpPr>
            <p:spPr>
              <a:xfrm>
                <a:off x="697224" y="4095947"/>
                <a:ext cx="120014" cy="120015"/>
              </a:xfrm>
              <a:custGeom>
                <a:avLst/>
                <a:gdLst>
                  <a:gd name="connsiteX0" fmla="*/ 120015 w 120014"/>
                  <a:gd name="connsiteY0" fmla="*/ 60007 h 120015"/>
                  <a:gd name="connsiteX1" fmla="*/ 60007 w 120014"/>
                  <a:gd name="connsiteY1" fmla="*/ 120015 h 120015"/>
                  <a:gd name="connsiteX2" fmla="*/ 0 w 120014"/>
                  <a:gd name="connsiteY2" fmla="*/ 60007 h 120015"/>
                  <a:gd name="connsiteX3" fmla="*/ 60007 w 120014"/>
                  <a:gd name="connsiteY3" fmla="*/ 0 h 120015"/>
                  <a:gd name="connsiteX4" fmla="*/ 120015 w 120014"/>
                  <a:gd name="connsiteY4" fmla="*/ 60007 h 120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014" h="120015">
                    <a:moveTo>
                      <a:pt x="120015" y="60007"/>
                    </a:moveTo>
                    <a:cubicBezTo>
                      <a:pt x="120015" y="93149"/>
                      <a:pt x="93149" y="120015"/>
                      <a:pt x="60007" y="120015"/>
                    </a:cubicBezTo>
                    <a:cubicBezTo>
                      <a:pt x="26866" y="120015"/>
                      <a:pt x="0" y="93149"/>
                      <a:pt x="0" y="60007"/>
                    </a:cubicBezTo>
                    <a:cubicBezTo>
                      <a:pt x="0" y="26866"/>
                      <a:pt x="26866" y="0"/>
                      <a:pt x="60007" y="0"/>
                    </a:cubicBezTo>
                    <a:cubicBezTo>
                      <a:pt x="93149" y="0"/>
                      <a:pt x="120015" y="26866"/>
                      <a:pt x="120015" y="60007"/>
                    </a:cubicBezTo>
                    <a:close/>
                  </a:path>
                </a:pathLst>
              </a:custGeom>
              <a:solidFill>
                <a:srgbClr val="4FC5D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  <p:sp>
            <p:nvSpPr>
              <p:cNvPr id="73" name="자유형: 도형 72">
                <a:extLst>
                  <a:ext uri="{FF2B5EF4-FFF2-40B4-BE49-F238E27FC236}">
                    <a16:creationId xmlns:a16="http://schemas.microsoft.com/office/drawing/2014/main" id="{B272B479-6485-439D-AC3C-94D9BDE07BFD}"/>
                  </a:ext>
                </a:extLst>
              </p:cNvPr>
              <p:cNvSpPr/>
              <p:nvPr/>
            </p:nvSpPr>
            <p:spPr>
              <a:xfrm>
                <a:off x="733418" y="4124522"/>
                <a:ext cx="48577" cy="59054"/>
              </a:xfrm>
              <a:custGeom>
                <a:avLst/>
                <a:gdLst>
                  <a:gd name="connsiteX0" fmla="*/ 34290 w 48577"/>
                  <a:gd name="connsiteY0" fmla="*/ 41910 h 59054"/>
                  <a:gd name="connsiteX1" fmla="*/ 14288 w 48577"/>
                  <a:gd name="connsiteY1" fmla="*/ 41910 h 59054"/>
                  <a:gd name="connsiteX2" fmla="*/ 9525 w 48577"/>
                  <a:gd name="connsiteY2" fmla="*/ 59055 h 59054"/>
                  <a:gd name="connsiteX3" fmla="*/ 0 w 48577"/>
                  <a:gd name="connsiteY3" fmla="*/ 59055 h 59054"/>
                  <a:gd name="connsiteX4" fmla="*/ 19050 w 48577"/>
                  <a:gd name="connsiteY4" fmla="*/ 0 h 59054"/>
                  <a:gd name="connsiteX5" fmla="*/ 29528 w 48577"/>
                  <a:gd name="connsiteY5" fmla="*/ 0 h 59054"/>
                  <a:gd name="connsiteX6" fmla="*/ 48578 w 48577"/>
                  <a:gd name="connsiteY6" fmla="*/ 59055 h 59054"/>
                  <a:gd name="connsiteX7" fmla="*/ 39053 w 48577"/>
                  <a:gd name="connsiteY7" fmla="*/ 59055 h 59054"/>
                  <a:gd name="connsiteX8" fmla="*/ 34290 w 48577"/>
                  <a:gd name="connsiteY8" fmla="*/ 41910 h 59054"/>
                  <a:gd name="connsiteX9" fmla="*/ 31433 w 48577"/>
                  <a:gd name="connsiteY9" fmla="*/ 35242 h 59054"/>
                  <a:gd name="connsiteX10" fmla="*/ 29528 w 48577"/>
                  <a:gd name="connsiteY10" fmla="*/ 27622 h 59054"/>
                  <a:gd name="connsiteX11" fmla="*/ 23813 w 48577"/>
                  <a:gd name="connsiteY11" fmla="*/ 7620 h 59054"/>
                  <a:gd name="connsiteX12" fmla="*/ 23813 w 48577"/>
                  <a:gd name="connsiteY12" fmla="*/ 7620 h 59054"/>
                  <a:gd name="connsiteX13" fmla="*/ 18098 w 48577"/>
                  <a:gd name="connsiteY13" fmla="*/ 27622 h 59054"/>
                  <a:gd name="connsiteX14" fmla="*/ 15240 w 48577"/>
                  <a:gd name="connsiteY14" fmla="*/ 35242 h 59054"/>
                  <a:gd name="connsiteX15" fmla="*/ 31433 w 48577"/>
                  <a:gd name="connsiteY15" fmla="*/ 35242 h 59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48577" h="59054">
                    <a:moveTo>
                      <a:pt x="34290" y="41910"/>
                    </a:moveTo>
                    <a:lnTo>
                      <a:pt x="14288" y="41910"/>
                    </a:lnTo>
                    <a:lnTo>
                      <a:pt x="9525" y="59055"/>
                    </a:lnTo>
                    <a:lnTo>
                      <a:pt x="0" y="59055"/>
                    </a:lnTo>
                    <a:lnTo>
                      <a:pt x="19050" y="0"/>
                    </a:lnTo>
                    <a:lnTo>
                      <a:pt x="29528" y="0"/>
                    </a:lnTo>
                    <a:lnTo>
                      <a:pt x="48578" y="59055"/>
                    </a:lnTo>
                    <a:lnTo>
                      <a:pt x="39053" y="59055"/>
                    </a:lnTo>
                    <a:lnTo>
                      <a:pt x="34290" y="41910"/>
                    </a:lnTo>
                    <a:close/>
                    <a:moveTo>
                      <a:pt x="31433" y="35242"/>
                    </a:moveTo>
                    <a:lnTo>
                      <a:pt x="29528" y="27622"/>
                    </a:lnTo>
                    <a:cubicBezTo>
                      <a:pt x="27623" y="20955"/>
                      <a:pt x="25718" y="14288"/>
                      <a:pt x="23813" y="7620"/>
                    </a:cubicBezTo>
                    <a:lnTo>
                      <a:pt x="23813" y="7620"/>
                    </a:lnTo>
                    <a:cubicBezTo>
                      <a:pt x="21908" y="14288"/>
                      <a:pt x="20003" y="20955"/>
                      <a:pt x="18098" y="27622"/>
                    </a:cubicBezTo>
                    <a:lnTo>
                      <a:pt x="15240" y="35242"/>
                    </a:lnTo>
                    <a:lnTo>
                      <a:pt x="31433" y="35242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ko-KR" altLang="en-US" sz="1600" dirty="0">
                  <a:latin typeface="KoPubWorld돋움체 Light" panose="00000300000000000000" pitchFamily="2" charset="-127"/>
                </a:endParaRPr>
              </a:p>
            </p:txBody>
          </p:sp>
        </p:grpSp>
      </p:grpSp>
      <p:cxnSp>
        <p:nvCxnSpPr>
          <p:cNvPr id="77" name="직선 화살표 연결선 76">
            <a:extLst>
              <a:ext uri="{FF2B5EF4-FFF2-40B4-BE49-F238E27FC236}">
                <a16:creationId xmlns:a16="http://schemas.microsoft.com/office/drawing/2014/main" id="{C42FA882-1270-4F2F-8340-542853F2BC5B}"/>
              </a:ext>
            </a:extLst>
          </p:cNvPr>
          <p:cNvCxnSpPr>
            <a:stCxn id="24" idx="2"/>
          </p:cNvCxnSpPr>
          <p:nvPr/>
        </p:nvCxnSpPr>
        <p:spPr>
          <a:xfrm flipH="1">
            <a:off x="4275503" y="4213631"/>
            <a:ext cx="607175" cy="651574"/>
          </a:xfrm>
          <a:prstGeom prst="straightConnector1">
            <a:avLst/>
          </a:prstGeom>
          <a:ln w="25400">
            <a:solidFill>
              <a:srgbClr val="EE3722"/>
            </a:solidFill>
            <a:round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화살표 연결선 77">
            <a:extLst>
              <a:ext uri="{FF2B5EF4-FFF2-40B4-BE49-F238E27FC236}">
                <a16:creationId xmlns:a16="http://schemas.microsoft.com/office/drawing/2014/main" id="{5BF0AC88-7A5C-4592-A1F8-4F9B7A574E90}"/>
              </a:ext>
            </a:extLst>
          </p:cNvPr>
          <p:cNvCxnSpPr>
            <a:stCxn id="24" idx="2"/>
          </p:cNvCxnSpPr>
          <p:nvPr/>
        </p:nvCxnSpPr>
        <p:spPr>
          <a:xfrm>
            <a:off x="4882678" y="4213631"/>
            <a:ext cx="571037" cy="651574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직선 화살표 연결선 78">
            <a:extLst>
              <a:ext uri="{FF2B5EF4-FFF2-40B4-BE49-F238E27FC236}">
                <a16:creationId xmlns:a16="http://schemas.microsoft.com/office/drawing/2014/main" id="{89AFD45B-13B4-4478-84F6-43BA22C6820B}"/>
              </a:ext>
            </a:extLst>
          </p:cNvPr>
          <p:cNvCxnSpPr>
            <a:cxnSpLocks/>
          </p:cNvCxnSpPr>
          <p:nvPr/>
        </p:nvCxnSpPr>
        <p:spPr>
          <a:xfrm flipH="1">
            <a:off x="3528337" y="5119535"/>
            <a:ext cx="758560" cy="613085"/>
          </a:xfrm>
          <a:prstGeom prst="straightConnector1">
            <a:avLst/>
          </a:prstGeom>
          <a:ln w="25400">
            <a:solidFill>
              <a:srgbClr val="EE3722"/>
            </a:solidFill>
            <a:round/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직선 화살표 연결선 79">
            <a:extLst>
              <a:ext uri="{FF2B5EF4-FFF2-40B4-BE49-F238E27FC236}">
                <a16:creationId xmlns:a16="http://schemas.microsoft.com/office/drawing/2014/main" id="{E1C2709F-45C2-41F5-8097-00E92FF20D96}"/>
              </a:ext>
            </a:extLst>
          </p:cNvPr>
          <p:cNvCxnSpPr>
            <a:cxnSpLocks/>
          </p:cNvCxnSpPr>
          <p:nvPr/>
        </p:nvCxnSpPr>
        <p:spPr>
          <a:xfrm>
            <a:off x="4286896" y="5119535"/>
            <a:ext cx="140356" cy="621369"/>
          </a:xfrm>
          <a:prstGeom prst="straightConnector1">
            <a:avLst/>
          </a:prstGeom>
          <a:ln w="25400">
            <a:solidFill>
              <a:srgbClr val="EE372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화살표 연결선 80">
            <a:extLst>
              <a:ext uri="{FF2B5EF4-FFF2-40B4-BE49-F238E27FC236}">
                <a16:creationId xmlns:a16="http://schemas.microsoft.com/office/drawing/2014/main" id="{F5AA1930-017C-4CF2-B29F-3CE751DAE8D5}"/>
              </a:ext>
            </a:extLst>
          </p:cNvPr>
          <p:cNvCxnSpPr>
            <a:cxnSpLocks/>
          </p:cNvCxnSpPr>
          <p:nvPr/>
        </p:nvCxnSpPr>
        <p:spPr>
          <a:xfrm>
            <a:off x="5477617" y="5114303"/>
            <a:ext cx="712375" cy="621369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연결선 81">
            <a:extLst>
              <a:ext uri="{FF2B5EF4-FFF2-40B4-BE49-F238E27FC236}">
                <a16:creationId xmlns:a16="http://schemas.microsoft.com/office/drawing/2014/main" id="{1735029B-7006-4075-A855-69DC548C434F}"/>
              </a:ext>
            </a:extLst>
          </p:cNvPr>
          <p:cNvCxnSpPr/>
          <p:nvPr/>
        </p:nvCxnSpPr>
        <p:spPr>
          <a:xfrm flipH="1">
            <a:off x="5293498" y="5114303"/>
            <a:ext cx="191101" cy="63095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그래픽 38">
            <a:extLst>
              <a:ext uri="{FF2B5EF4-FFF2-40B4-BE49-F238E27FC236}">
                <a16:creationId xmlns:a16="http://schemas.microsoft.com/office/drawing/2014/main" id="{9BC4159C-A361-4B3E-ACB9-E40C84F817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9389" y="5736634"/>
            <a:ext cx="228998" cy="222410"/>
          </a:xfrm>
          <a:prstGeom prst="rect">
            <a:avLst/>
          </a:prstGeom>
        </p:spPr>
      </p:pic>
      <p:cxnSp>
        <p:nvCxnSpPr>
          <p:cNvPr id="84" name="직선 화살표 연결선 83">
            <a:extLst>
              <a:ext uri="{FF2B5EF4-FFF2-40B4-BE49-F238E27FC236}">
                <a16:creationId xmlns:a16="http://schemas.microsoft.com/office/drawing/2014/main" id="{798BD9C0-134F-4E27-83D6-7283901A918A}"/>
              </a:ext>
            </a:extLst>
          </p:cNvPr>
          <p:cNvCxnSpPr>
            <a:stCxn id="44" idx="2"/>
          </p:cNvCxnSpPr>
          <p:nvPr/>
        </p:nvCxnSpPr>
        <p:spPr>
          <a:xfrm flipH="1">
            <a:off x="4882678" y="6014185"/>
            <a:ext cx="1" cy="458871"/>
          </a:xfrm>
          <a:prstGeom prst="straightConnector1">
            <a:avLst/>
          </a:prstGeom>
          <a:ln w="25400">
            <a:solidFill>
              <a:srgbClr val="EE3722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41">
            <a:extLst>
              <a:ext uri="{FF2B5EF4-FFF2-40B4-BE49-F238E27FC236}">
                <a16:creationId xmlns:a16="http://schemas.microsoft.com/office/drawing/2014/main" id="{E73C0839-9ED0-440C-9FB6-5084826897D0}"/>
              </a:ext>
            </a:extLst>
          </p:cNvPr>
          <p:cNvSpPr txBox="1"/>
          <p:nvPr/>
        </p:nvSpPr>
        <p:spPr>
          <a:xfrm>
            <a:off x="4991919" y="5948812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>
                <a:latin typeface="KoPubWorld돋움체 Light" panose="00000300000000000000" pitchFamily="2" charset="-127"/>
              </a:rPr>
              <a:t>…</a:t>
            </a:r>
            <a:endParaRPr lang="ko-KR" altLang="en-US" dirty="0">
              <a:latin typeface="KoPubWorld돋움체 Light" panose="00000300000000000000" pitchFamily="2" charset="-127"/>
            </a:endParaRPr>
          </a:p>
        </p:txBody>
      </p: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A0C58D90-90C7-49AB-9BEA-5ECCB0F2D209}"/>
              </a:ext>
            </a:extLst>
          </p:cNvPr>
          <p:cNvGrpSpPr/>
          <p:nvPr/>
        </p:nvGrpSpPr>
        <p:grpSpPr>
          <a:xfrm>
            <a:off x="2218458" y="6473056"/>
            <a:ext cx="5328441" cy="495826"/>
            <a:chOff x="2580408" y="6484288"/>
            <a:chExt cx="5328441" cy="495826"/>
          </a:xfrm>
        </p:grpSpPr>
        <p:sp>
          <p:nvSpPr>
            <p:cNvPr id="87" name="사각형: 둥근 위쪽 모서리 86">
              <a:extLst>
                <a:ext uri="{FF2B5EF4-FFF2-40B4-BE49-F238E27FC236}">
                  <a16:creationId xmlns:a16="http://schemas.microsoft.com/office/drawing/2014/main" id="{A5EF28FC-8283-48E8-819F-2F1CA21276B7}"/>
                </a:ext>
              </a:extLst>
            </p:cNvPr>
            <p:cNvSpPr/>
            <p:nvPr/>
          </p:nvSpPr>
          <p:spPr>
            <a:xfrm>
              <a:off x="2580408" y="6484288"/>
              <a:ext cx="5328441" cy="176884"/>
            </a:xfrm>
            <a:prstGeom prst="round2SameRect">
              <a:avLst/>
            </a:prstGeom>
            <a:solidFill>
              <a:srgbClr val="7F7F7F"/>
            </a:solid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ko-KR" sz="900" b="1" dirty="0">
                  <a:latin typeface="KoPubWorld돋움체 Light" panose="00000300000000000000" pitchFamily="2" charset="-127"/>
                </a:rPr>
                <a:t>N</a:t>
              </a:r>
              <a:r>
                <a:rPr lang="ko-KR" altLang="en-US" sz="900" b="1" dirty="0">
                  <a:latin typeface="KoPubWorld돋움체 Light" panose="00000300000000000000" pitchFamily="2" charset="-127"/>
                </a:rPr>
                <a:t>차</a:t>
              </a:r>
            </a:p>
          </p:txBody>
        </p:sp>
        <p:sp>
          <p:nvSpPr>
            <p:cNvPr id="88" name="직사각형 87">
              <a:extLst>
                <a:ext uri="{FF2B5EF4-FFF2-40B4-BE49-F238E27FC236}">
                  <a16:creationId xmlns:a16="http://schemas.microsoft.com/office/drawing/2014/main" id="{D926A101-4344-4A48-A3D7-60CEB90C3F06}"/>
                </a:ext>
              </a:extLst>
            </p:cNvPr>
            <p:cNvSpPr/>
            <p:nvPr/>
          </p:nvSpPr>
          <p:spPr>
            <a:xfrm>
              <a:off x="2580408" y="6661172"/>
              <a:ext cx="5328441" cy="318942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7F7F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latin typeface="KoPubWorld돋움체 Light" panose="00000300000000000000" pitchFamily="2" charset="-127"/>
              </a:endParaRPr>
            </a:p>
          </p:txBody>
        </p:sp>
        <p:grpSp>
          <p:nvGrpSpPr>
            <p:cNvPr id="89" name="그룹 88">
              <a:extLst>
                <a:ext uri="{FF2B5EF4-FFF2-40B4-BE49-F238E27FC236}">
                  <a16:creationId xmlns:a16="http://schemas.microsoft.com/office/drawing/2014/main" id="{F6C34BB2-FB69-4EC5-B7DD-93E322FDF550}"/>
                </a:ext>
              </a:extLst>
            </p:cNvPr>
            <p:cNvGrpSpPr/>
            <p:nvPr/>
          </p:nvGrpSpPr>
          <p:grpSpPr>
            <a:xfrm>
              <a:off x="4750809" y="6687190"/>
              <a:ext cx="320805" cy="249098"/>
              <a:chOff x="4502617" y="1269576"/>
              <a:chExt cx="294661" cy="235575"/>
            </a:xfrm>
          </p:grpSpPr>
          <p:grpSp>
            <p:nvGrpSpPr>
              <p:cNvPr id="171" name="그래픽 29">
                <a:extLst>
                  <a:ext uri="{FF2B5EF4-FFF2-40B4-BE49-F238E27FC236}">
                    <a16:creationId xmlns:a16="http://schemas.microsoft.com/office/drawing/2014/main" id="{678F2EB9-F13C-48C4-9479-91746E62E4C8}"/>
                  </a:ext>
                </a:extLst>
              </p:cNvPr>
              <p:cNvGrpSpPr/>
              <p:nvPr/>
            </p:nvGrpSpPr>
            <p:grpSpPr>
              <a:xfrm>
                <a:off x="4502617" y="1296434"/>
                <a:ext cx="244979" cy="208717"/>
                <a:chOff x="451478" y="4129285"/>
                <a:chExt cx="304090" cy="259079"/>
              </a:xfrm>
              <a:solidFill>
                <a:srgbClr val="000000"/>
              </a:solidFill>
            </p:grpSpPr>
            <p:sp>
              <p:nvSpPr>
                <p:cNvPr id="175" name="자유형: 도형 174">
                  <a:extLst>
                    <a:ext uri="{FF2B5EF4-FFF2-40B4-BE49-F238E27FC236}">
                      <a16:creationId xmlns:a16="http://schemas.microsoft.com/office/drawing/2014/main" id="{73B65D30-F00E-48A4-943B-22311B5D13D1}"/>
                    </a:ext>
                  </a:extLst>
                </p:cNvPr>
                <p:cNvSpPr/>
                <p:nvPr/>
              </p:nvSpPr>
              <p:spPr>
                <a:xfrm>
                  <a:off x="451478" y="4129285"/>
                  <a:ext cx="304090" cy="259079"/>
                </a:xfrm>
                <a:custGeom>
                  <a:avLst/>
                  <a:gdLst>
                    <a:gd name="connsiteX0" fmla="*/ 283845 w 304090"/>
                    <a:gd name="connsiteY0" fmla="*/ 0 h 259079"/>
                    <a:gd name="connsiteX1" fmla="*/ 21908 w 304090"/>
                    <a:gd name="connsiteY1" fmla="*/ 0 h 259079"/>
                    <a:gd name="connsiteX2" fmla="*/ 0 w 304090"/>
                    <a:gd name="connsiteY2" fmla="*/ 21907 h 259079"/>
                    <a:gd name="connsiteX3" fmla="*/ 0 w 304090"/>
                    <a:gd name="connsiteY3" fmla="*/ 188595 h 259079"/>
                    <a:gd name="connsiteX4" fmla="*/ 0 w 304090"/>
                    <a:gd name="connsiteY4" fmla="*/ 189547 h 259079"/>
                    <a:gd name="connsiteX5" fmla="*/ 0 w 304090"/>
                    <a:gd name="connsiteY5" fmla="*/ 190500 h 259079"/>
                    <a:gd name="connsiteX6" fmla="*/ 0 w 304090"/>
                    <a:gd name="connsiteY6" fmla="*/ 198120 h 259079"/>
                    <a:gd name="connsiteX7" fmla="*/ 21908 w 304090"/>
                    <a:gd name="connsiteY7" fmla="*/ 220027 h 259079"/>
                    <a:gd name="connsiteX8" fmla="*/ 107633 w 304090"/>
                    <a:gd name="connsiteY8" fmla="*/ 220027 h 259079"/>
                    <a:gd name="connsiteX9" fmla="*/ 107633 w 304090"/>
                    <a:gd name="connsiteY9" fmla="*/ 241935 h 259079"/>
                    <a:gd name="connsiteX10" fmla="*/ 90488 w 304090"/>
                    <a:gd name="connsiteY10" fmla="*/ 241935 h 259079"/>
                    <a:gd name="connsiteX11" fmla="*/ 87630 w 304090"/>
                    <a:gd name="connsiteY11" fmla="*/ 244792 h 259079"/>
                    <a:gd name="connsiteX12" fmla="*/ 87630 w 304090"/>
                    <a:gd name="connsiteY12" fmla="*/ 256222 h 259079"/>
                    <a:gd name="connsiteX13" fmla="*/ 90488 w 304090"/>
                    <a:gd name="connsiteY13" fmla="*/ 259080 h 259079"/>
                    <a:gd name="connsiteX14" fmla="*/ 212408 w 304090"/>
                    <a:gd name="connsiteY14" fmla="*/ 259080 h 259079"/>
                    <a:gd name="connsiteX15" fmla="*/ 215265 w 304090"/>
                    <a:gd name="connsiteY15" fmla="*/ 256222 h 259079"/>
                    <a:gd name="connsiteX16" fmla="*/ 215265 w 304090"/>
                    <a:gd name="connsiteY16" fmla="*/ 244792 h 259079"/>
                    <a:gd name="connsiteX17" fmla="*/ 212408 w 304090"/>
                    <a:gd name="connsiteY17" fmla="*/ 241935 h 259079"/>
                    <a:gd name="connsiteX18" fmla="*/ 195263 w 304090"/>
                    <a:gd name="connsiteY18" fmla="*/ 241935 h 259079"/>
                    <a:gd name="connsiteX19" fmla="*/ 195263 w 304090"/>
                    <a:gd name="connsiteY19" fmla="*/ 220027 h 259079"/>
                    <a:gd name="connsiteX20" fmla="*/ 281940 w 304090"/>
                    <a:gd name="connsiteY20" fmla="*/ 220027 h 259079"/>
                    <a:gd name="connsiteX21" fmla="*/ 303848 w 304090"/>
                    <a:gd name="connsiteY21" fmla="*/ 198120 h 259079"/>
                    <a:gd name="connsiteX22" fmla="*/ 303848 w 304090"/>
                    <a:gd name="connsiteY22" fmla="*/ 22860 h 259079"/>
                    <a:gd name="connsiteX23" fmla="*/ 283845 w 304090"/>
                    <a:gd name="connsiteY23" fmla="*/ 0 h 259079"/>
                    <a:gd name="connsiteX24" fmla="*/ 21908 w 304090"/>
                    <a:gd name="connsiteY24" fmla="*/ 5715 h 259079"/>
                    <a:gd name="connsiteX25" fmla="*/ 283845 w 304090"/>
                    <a:gd name="connsiteY25" fmla="*/ 5715 h 259079"/>
                    <a:gd name="connsiteX26" fmla="*/ 300038 w 304090"/>
                    <a:gd name="connsiteY26" fmla="*/ 21907 h 259079"/>
                    <a:gd name="connsiteX27" fmla="*/ 300038 w 304090"/>
                    <a:gd name="connsiteY27" fmla="*/ 185738 h 259079"/>
                    <a:gd name="connsiteX28" fmla="*/ 5715 w 304090"/>
                    <a:gd name="connsiteY28" fmla="*/ 185738 h 259079"/>
                    <a:gd name="connsiteX29" fmla="*/ 5715 w 304090"/>
                    <a:gd name="connsiteY29" fmla="*/ 21907 h 259079"/>
                    <a:gd name="connsiteX30" fmla="*/ 21908 w 304090"/>
                    <a:gd name="connsiteY30" fmla="*/ 5715 h 259079"/>
                    <a:gd name="connsiteX31" fmla="*/ 191453 w 304090"/>
                    <a:gd name="connsiteY31" fmla="*/ 244792 h 259079"/>
                    <a:gd name="connsiteX32" fmla="*/ 194310 w 304090"/>
                    <a:gd name="connsiteY32" fmla="*/ 247650 h 259079"/>
                    <a:gd name="connsiteX33" fmla="*/ 211455 w 304090"/>
                    <a:gd name="connsiteY33" fmla="*/ 247650 h 259079"/>
                    <a:gd name="connsiteX34" fmla="*/ 211455 w 304090"/>
                    <a:gd name="connsiteY34" fmla="*/ 253365 h 259079"/>
                    <a:gd name="connsiteX35" fmla="*/ 94298 w 304090"/>
                    <a:gd name="connsiteY35" fmla="*/ 253365 h 259079"/>
                    <a:gd name="connsiteX36" fmla="*/ 94298 w 304090"/>
                    <a:gd name="connsiteY36" fmla="*/ 247650 h 259079"/>
                    <a:gd name="connsiteX37" fmla="*/ 175260 w 304090"/>
                    <a:gd name="connsiteY37" fmla="*/ 247650 h 259079"/>
                    <a:gd name="connsiteX38" fmla="*/ 178118 w 304090"/>
                    <a:gd name="connsiteY38" fmla="*/ 244792 h 259079"/>
                    <a:gd name="connsiteX39" fmla="*/ 175260 w 304090"/>
                    <a:gd name="connsiteY39" fmla="*/ 241935 h 259079"/>
                    <a:gd name="connsiteX40" fmla="*/ 114300 w 304090"/>
                    <a:gd name="connsiteY40" fmla="*/ 241935 h 259079"/>
                    <a:gd name="connsiteX41" fmla="*/ 114300 w 304090"/>
                    <a:gd name="connsiteY41" fmla="*/ 220027 h 259079"/>
                    <a:gd name="connsiteX42" fmla="*/ 192405 w 304090"/>
                    <a:gd name="connsiteY42" fmla="*/ 220027 h 259079"/>
                    <a:gd name="connsiteX43" fmla="*/ 192405 w 304090"/>
                    <a:gd name="connsiteY43" fmla="*/ 244792 h 259079"/>
                    <a:gd name="connsiteX44" fmla="*/ 283845 w 304090"/>
                    <a:gd name="connsiteY44" fmla="*/ 214313 h 259079"/>
                    <a:gd name="connsiteX45" fmla="*/ 21908 w 304090"/>
                    <a:gd name="connsiteY45" fmla="*/ 214313 h 259079"/>
                    <a:gd name="connsiteX46" fmla="*/ 5715 w 304090"/>
                    <a:gd name="connsiteY46" fmla="*/ 198120 h 259079"/>
                    <a:gd name="connsiteX47" fmla="*/ 5715 w 304090"/>
                    <a:gd name="connsiteY47" fmla="*/ 192405 h 259079"/>
                    <a:gd name="connsiteX48" fmla="*/ 300038 w 304090"/>
                    <a:gd name="connsiteY48" fmla="*/ 192405 h 259079"/>
                    <a:gd name="connsiteX49" fmla="*/ 300038 w 304090"/>
                    <a:gd name="connsiteY49" fmla="*/ 198120 h 259079"/>
                    <a:gd name="connsiteX50" fmla="*/ 283845 w 304090"/>
                    <a:gd name="connsiteY50" fmla="*/ 214313 h 259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304090" h="259079">
                      <a:moveTo>
                        <a:pt x="283845" y="0"/>
                      </a:moveTo>
                      <a:lnTo>
                        <a:pt x="21908" y="0"/>
                      </a:lnTo>
                      <a:cubicBezTo>
                        <a:pt x="9525" y="0"/>
                        <a:pt x="0" y="9525"/>
                        <a:pt x="0" y="21907"/>
                      </a:cubicBezTo>
                      <a:lnTo>
                        <a:pt x="0" y="188595"/>
                      </a:lnTo>
                      <a:cubicBezTo>
                        <a:pt x="0" y="188595"/>
                        <a:pt x="0" y="189547"/>
                        <a:pt x="0" y="189547"/>
                      </a:cubicBezTo>
                      <a:cubicBezTo>
                        <a:pt x="0" y="189547"/>
                        <a:pt x="0" y="190500"/>
                        <a:pt x="0" y="190500"/>
                      </a:cubicBezTo>
                      <a:lnTo>
                        <a:pt x="0" y="198120"/>
                      </a:lnTo>
                      <a:cubicBezTo>
                        <a:pt x="0" y="210502"/>
                        <a:pt x="9525" y="220027"/>
                        <a:pt x="21908" y="220027"/>
                      </a:cubicBezTo>
                      <a:lnTo>
                        <a:pt x="107633" y="220027"/>
                      </a:lnTo>
                      <a:lnTo>
                        <a:pt x="107633" y="241935"/>
                      </a:lnTo>
                      <a:lnTo>
                        <a:pt x="90488" y="241935"/>
                      </a:lnTo>
                      <a:cubicBezTo>
                        <a:pt x="88583" y="241935"/>
                        <a:pt x="87630" y="242888"/>
                        <a:pt x="87630" y="244792"/>
                      </a:cubicBezTo>
                      <a:lnTo>
                        <a:pt x="87630" y="256222"/>
                      </a:lnTo>
                      <a:cubicBezTo>
                        <a:pt x="87630" y="258127"/>
                        <a:pt x="88583" y="259080"/>
                        <a:pt x="90488" y="259080"/>
                      </a:cubicBezTo>
                      <a:lnTo>
                        <a:pt x="212408" y="259080"/>
                      </a:lnTo>
                      <a:cubicBezTo>
                        <a:pt x="214313" y="259080"/>
                        <a:pt x="215265" y="258127"/>
                        <a:pt x="215265" y="256222"/>
                      </a:cubicBezTo>
                      <a:lnTo>
                        <a:pt x="215265" y="244792"/>
                      </a:lnTo>
                      <a:cubicBezTo>
                        <a:pt x="215265" y="242888"/>
                        <a:pt x="214313" y="241935"/>
                        <a:pt x="212408" y="241935"/>
                      </a:cubicBezTo>
                      <a:lnTo>
                        <a:pt x="195263" y="241935"/>
                      </a:lnTo>
                      <a:lnTo>
                        <a:pt x="195263" y="220027"/>
                      </a:lnTo>
                      <a:lnTo>
                        <a:pt x="281940" y="220027"/>
                      </a:lnTo>
                      <a:cubicBezTo>
                        <a:pt x="294323" y="220027"/>
                        <a:pt x="303848" y="210502"/>
                        <a:pt x="303848" y="198120"/>
                      </a:cubicBezTo>
                      <a:lnTo>
                        <a:pt x="303848" y="22860"/>
                      </a:lnTo>
                      <a:cubicBezTo>
                        <a:pt x="305753" y="10477"/>
                        <a:pt x="296228" y="0"/>
                        <a:pt x="283845" y="0"/>
                      </a:cubicBezTo>
                      <a:close/>
                      <a:moveTo>
                        <a:pt x="21908" y="5715"/>
                      </a:moveTo>
                      <a:lnTo>
                        <a:pt x="283845" y="5715"/>
                      </a:lnTo>
                      <a:cubicBezTo>
                        <a:pt x="292418" y="5715"/>
                        <a:pt x="300038" y="13335"/>
                        <a:pt x="300038" y="21907"/>
                      </a:cubicBezTo>
                      <a:lnTo>
                        <a:pt x="300038" y="185738"/>
                      </a:lnTo>
                      <a:lnTo>
                        <a:pt x="5715" y="185738"/>
                      </a:lnTo>
                      <a:lnTo>
                        <a:pt x="5715" y="21907"/>
                      </a:lnTo>
                      <a:cubicBezTo>
                        <a:pt x="5715" y="13335"/>
                        <a:pt x="13335" y="5715"/>
                        <a:pt x="21908" y="5715"/>
                      </a:cubicBezTo>
                      <a:close/>
                      <a:moveTo>
                        <a:pt x="191453" y="244792"/>
                      </a:moveTo>
                      <a:cubicBezTo>
                        <a:pt x="191453" y="246697"/>
                        <a:pt x="192405" y="247650"/>
                        <a:pt x="194310" y="247650"/>
                      </a:cubicBezTo>
                      <a:lnTo>
                        <a:pt x="211455" y="247650"/>
                      </a:lnTo>
                      <a:lnTo>
                        <a:pt x="211455" y="253365"/>
                      </a:lnTo>
                      <a:lnTo>
                        <a:pt x="94298" y="253365"/>
                      </a:lnTo>
                      <a:lnTo>
                        <a:pt x="94298" y="247650"/>
                      </a:lnTo>
                      <a:lnTo>
                        <a:pt x="175260" y="247650"/>
                      </a:lnTo>
                      <a:cubicBezTo>
                        <a:pt x="177165" y="247650"/>
                        <a:pt x="178118" y="246697"/>
                        <a:pt x="178118" y="244792"/>
                      </a:cubicBezTo>
                      <a:cubicBezTo>
                        <a:pt x="178118" y="242888"/>
                        <a:pt x="177165" y="241935"/>
                        <a:pt x="175260" y="241935"/>
                      </a:cubicBezTo>
                      <a:lnTo>
                        <a:pt x="114300" y="241935"/>
                      </a:lnTo>
                      <a:lnTo>
                        <a:pt x="114300" y="220027"/>
                      </a:lnTo>
                      <a:lnTo>
                        <a:pt x="192405" y="220027"/>
                      </a:lnTo>
                      <a:lnTo>
                        <a:pt x="192405" y="244792"/>
                      </a:lnTo>
                      <a:close/>
                      <a:moveTo>
                        <a:pt x="283845" y="214313"/>
                      </a:moveTo>
                      <a:lnTo>
                        <a:pt x="21908" y="214313"/>
                      </a:lnTo>
                      <a:cubicBezTo>
                        <a:pt x="13335" y="214313"/>
                        <a:pt x="5715" y="206692"/>
                        <a:pt x="5715" y="198120"/>
                      </a:cubicBezTo>
                      <a:lnTo>
                        <a:pt x="5715" y="192405"/>
                      </a:lnTo>
                      <a:lnTo>
                        <a:pt x="300038" y="192405"/>
                      </a:lnTo>
                      <a:lnTo>
                        <a:pt x="300038" y="198120"/>
                      </a:lnTo>
                      <a:cubicBezTo>
                        <a:pt x="300038" y="207645"/>
                        <a:pt x="292418" y="214313"/>
                        <a:pt x="283845" y="21431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76" name="자유형: 도형 175">
                  <a:extLst>
                    <a:ext uri="{FF2B5EF4-FFF2-40B4-BE49-F238E27FC236}">
                      <a16:creationId xmlns:a16="http://schemas.microsoft.com/office/drawing/2014/main" id="{9DBBEA90-21D4-4CFA-BE4A-6FB0D8AA39E2}"/>
                    </a:ext>
                  </a:extLst>
                </p:cNvPr>
                <p:cNvSpPr/>
                <p:nvPr/>
              </p:nvSpPr>
              <p:spPr>
                <a:xfrm>
                  <a:off x="468624" y="4146429"/>
                  <a:ext cx="272414" cy="158115"/>
                </a:xfrm>
                <a:custGeom>
                  <a:avLst/>
                  <a:gdLst>
                    <a:gd name="connsiteX0" fmla="*/ 2857 w 272414"/>
                    <a:gd name="connsiteY0" fmla="*/ 158115 h 158115"/>
                    <a:gd name="connsiteX1" fmla="*/ 269557 w 272414"/>
                    <a:gd name="connsiteY1" fmla="*/ 158115 h 158115"/>
                    <a:gd name="connsiteX2" fmla="*/ 272415 w 272414"/>
                    <a:gd name="connsiteY2" fmla="*/ 155258 h 158115"/>
                    <a:gd name="connsiteX3" fmla="*/ 272415 w 272414"/>
                    <a:gd name="connsiteY3" fmla="*/ 2858 h 158115"/>
                    <a:gd name="connsiteX4" fmla="*/ 269557 w 272414"/>
                    <a:gd name="connsiteY4" fmla="*/ 0 h 158115"/>
                    <a:gd name="connsiteX5" fmla="*/ 258127 w 272414"/>
                    <a:gd name="connsiteY5" fmla="*/ 0 h 158115"/>
                    <a:gd name="connsiteX6" fmla="*/ 255270 w 272414"/>
                    <a:gd name="connsiteY6" fmla="*/ 2858 h 158115"/>
                    <a:gd name="connsiteX7" fmla="*/ 258127 w 272414"/>
                    <a:gd name="connsiteY7" fmla="*/ 5715 h 158115"/>
                    <a:gd name="connsiteX8" fmla="*/ 266700 w 272414"/>
                    <a:gd name="connsiteY8" fmla="*/ 5715 h 158115"/>
                    <a:gd name="connsiteX9" fmla="*/ 266700 w 272414"/>
                    <a:gd name="connsiteY9" fmla="*/ 153353 h 158115"/>
                    <a:gd name="connsiteX10" fmla="*/ 206692 w 272414"/>
                    <a:gd name="connsiteY10" fmla="*/ 153353 h 158115"/>
                    <a:gd name="connsiteX11" fmla="*/ 206692 w 272414"/>
                    <a:gd name="connsiteY11" fmla="*/ 153353 h 158115"/>
                    <a:gd name="connsiteX12" fmla="*/ 182880 w 272414"/>
                    <a:gd name="connsiteY12" fmla="*/ 129540 h 158115"/>
                    <a:gd name="connsiteX13" fmla="*/ 179070 w 272414"/>
                    <a:gd name="connsiteY13" fmla="*/ 129540 h 158115"/>
                    <a:gd name="connsiteX14" fmla="*/ 179070 w 272414"/>
                    <a:gd name="connsiteY14" fmla="*/ 133350 h 158115"/>
                    <a:gd name="connsiteX15" fmla="*/ 198120 w 272414"/>
                    <a:gd name="connsiteY15" fmla="*/ 152400 h 158115"/>
                    <a:gd name="connsiteX16" fmla="*/ 4763 w 272414"/>
                    <a:gd name="connsiteY16" fmla="*/ 152400 h 158115"/>
                    <a:gd name="connsiteX17" fmla="*/ 4763 w 272414"/>
                    <a:gd name="connsiteY17" fmla="*/ 5715 h 158115"/>
                    <a:gd name="connsiteX18" fmla="*/ 80963 w 272414"/>
                    <a:gd name="connsiteY18" fmla="*/ 5715 h 158115"/>
                    <a:gd name="connsiteX19" fmla="*/ 80963 w 272414"/>
                    <a:gd name="connsiteY19" fmla="*/ 5715 h 158115"/>
                    <a:gd name="connsiteX20" fmla="*/ 100013 w 272414"/>
                    <a:gd name="connsiteY20" fmla="*/ 24765 h 158115"/>
                    <a:gd name="connsiteX21" fmla="*/ 101917 w 272414"/>
                    <a:gd name="connsiteY21" fmla="*/ 25718 h 158115"/>
                    <a:gd name="connsiteX22" fmla="*/ 103822 w 272414"/>
                    <a:gd name="connsiteY22" fmla="*/ 24765 h 158115"/>
                    <a:gd name="connsiteX23" fmla="*/ 103822 w 272414"/>
                    <a:gd name="connsiteY23" fmla="*/ 20955 h 158115"/>
                    <a:gd name="connsiteX24" fmla="*/ 88582 w 272414"/>
                    <a:gd name="connsiteY24" fmla="*/ 5715 h 158115"/>
                    <a:gd name="connsiteX25" fmla="*/ 229552 w 272414"/>
                    <a:gd name="connsiteY25" fmla="*/ 5715 h 158115"/>
                    <a:gd name="connsiteX26" fmla="*/ 232410 w 272414"/>
                    <a:gd name="connsiteY26" fmla="*/ 2858 h 158115"/>
                    <a:gd name="connsiteX27" fmla="*/ 229552 w 272414"/>
                    <a:gd name="connsiteY27" fmla="*/ 0 h 158115"/>
                    <a:gd name="connsiteX28" fmla="*/ 2857 w 272414"/>
                    <a:gd name="connsiteY28" fmla="*/ 0 h 158115"/>
                    <a:gd name="connsiteX29" fmla="*/ 0 w 272414"/>
                    <a:gd name="connsiteY29" fmla="*/ 2858 h 158115"/>
                    <a:gd name="connsiteX30" fmla="*/ 0 w 272414"/>
                    <a:gd name="connsiteY30" fmla="*/ 155258 h 158115"/>
                    <a:gd name="connsiteX31" fmla="*/ 2857 w 272414"/>
                    <a:gd name="connsiteY31" fmla="*/ 158115 h 158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72414" h="158115">
                      <a:moveTo>
                        <a:pt x="2857" y="158115"/>
                      </a:moveTo>
                      <a:lnTo>
                        <a:pt x="269557" y="158115"/>
                      </a:lnTo>
                      <a:cubicBezTo>
                        <a:pt x="271463" y="158115"/>
                        <a:pt x="272415" y="157163"/>
                        <a:pt x="272415" y="155258"/>
                      </a:cubicBezTo>
                      <a:lnTo>
                        <a:pt x="272415" y="2858"/>
                      </a:lnTo>
                      <a:cubicBezTo>
                        <a:pt x="272415" y="953"/>
                        <a:pt x="271463" y="0"/>
                        <a:pt x="269557" y="0"/>
                      </a:cubicBezTo>
                      <a:lnTo>
                        <a:pt x="258127" y="0"/>
                      </a:lnTo>
                      <a:cubicBezTo>
                        <a:pt x="256223" y="0"/>
                        <a:pt x="255270" y="953"/>
                        <a:pt x="255270" y="2858"/>
                      </a:cubicBezTo>
                      <a:cubicBezTo>
                        <a:pt x="255270" y="4763"/>
                        <a:pt x="256223" y="5715"/>
                        <a:pt x="258127" y="5715"/>
                      </a:cubicBezTo>
                      <a:lnTo>
                        <a:pt x="266700" y="5715"/>
                      </a:lnTo>
                      <a:lnTo>
                        <a:pt x="266700" y="153353"/>
                      </a:lnTo>
                      <a:lnTo>
                        <a:pt x="206692" y="153353"/>
                      </a:lnTo>
                      <a:lnTo>
                        <a:pt x="206692" y="153353"/>
                      </a:lnTo>
                      <a:lnTo>
                        <a:pt x="182880" y="129540"/>
                      </a:lnTo>
                      <a:cubicBezTo>
                        <a:pt x="181927" y="128588"/>
                        <a:pt x="180022" y="128588"/>
                        <a:pt x="179070" y="129540"/>
                      </a:cubicBezTo>
                      <a:cubicBezTo>
                        <a:pt x="178117" y="130493"/>
                        <a:pt x="178117" y="132398"/>
                        <a:pt x="179070" y="133350"/>
                      </a:cubicBezTo>
                      <a:lnTo>
                        <a:pt x="198120" y="152400"/>
                      </a:lnTo>
                      <a:lnTo>
                        <a:pt x="4763" y="152400"/>
                      </a:lnTo>
                      <a:lnTo>
                        <a:pt x="4763" y="5715"/>
                      </a:lnTo>
                      <a:lnTo>
                        <a:pt x="80963" y="5715"/>
                      </a:lnTo>
                      <a:lnTo>
                        <a:pt x="80963" y="5715"/>
                      </a:lnTo>
                      <a:lnTo>
                        <a:pt x="100013" y="24765"/>
                      </a:lnTo>
                      <a:cubicBezTo>
                        <a:pt x="100965" y="25718"/>
                        <a:pt x="100965" y="25718"/>
                        <a:pt x="101917" y="25718"/>
                      </a:cubicBezTo>
                      <a:cubicBezTo>
                        <a:pt x="102870" y="25718"/>
                        <a:pt x="102870" y="25718"/>
                        <a:pt x="103822" y="24765"/>
                      </a:cubicBezTo>
                      <a:cubicBezTo>
                        <a:pt x="104775" y="23813"/>
                        <a:pt x="104775" y="21908"/>
                        <a:pt x="103822" y="20955"/>
                      </a:cubicBezTo>
                      <a:lnTo>
                        <a:pt x="88582" y="5715"/>
                      </a:lnTo>
                      <a:lnTo>
                        <a:pt x="229552" y="5715"/>
                      </a:lnTo>
                      <a:cubicBezTo>
                        <a:pt x="231457" y="5715"/>
                        <a:pt x="232410" y="4763"/>
                        <a:pt x="232410" y="2858"/>
                      </a:cubicBezTo>
                      <a:cubicBezTo>
                        <a:pt x="232410" y="953"/>
                        <a:pt x="231457" y="0"/>
                        <a:pt x="229552" y="0"/>
                      </a:cubicBezTo>
                      <a:lnTo>
                        <a:pt x="2857" y="0"/>
                      </a:lnTo>
                      <a:cubicBezTo>
                        <a:pt x="952" y="0"/>
                        <a:pt x="0" y="953"/>
                        <a:pt x="0" y="2858"/>
                      </a:cubicBezTo>
                      <a:lnTo>
                        <a:pt x="0" y="155258"/>
                      </a:lnTo>
                      <a:cubicBezTo>
                        <a:pt x="0" y="157163"/>
                        <a:pt x="952" y="158115"/>
                        <a:pt x="2857" y="158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77" name="자유형: 도형 176">
                  <a:extLst>
                    <a:ext uri="{FF2B5EF4-FFF2-40B4-BE49-F238E27FC236}">
                      <a16:creationId xmlns:a16="http://schemas.microsoft.com/office/drawing/2014/main" id="{59972AB8-AF90-4887-87F8-33E7D6EBF4D4}"/>
                    </a:ext>
                  </a:extLst>
                </p:cNvPr>
                <p:cNvSpPr/>
                <p:nvPr/>
              </p:nvSpPr>
              <p:spPr>
                <a:xfrm>
                  <a:off x="596258" y="4324547"/>
                  <a:ext cx="17144" cy="17144"/>
                </a:xfrm>
                <a:custGeom>
                  <a:avLst/>
                  <a:gdLst>
                    <a:gd name="connsiteX0" fmla="*/ 8573 w 17144"/>
                    <a:gd name="connsiteY0" fmla="*/ 0 h 17144"/>
                    <a:gd name="connsiteX1" fmla="*/ 0 w 17144"/>
                    <a:gd name="connsiteY1" fmla="*/ 8572 h 17144"/>
                    <a:gd name="connsiteX2" fmla="*/ 8573 w 17144"/>
                    <a:gd name="connsiteY2" fmla="*/ 17145 h 17144"/>
                    <a:gd name="connsiteX3" fmla="*/ 17145 w 17144"/>
                    <a:gd name="connsiteY3" fmla="*/ 8572 h 17144"/>
                    <a:gd name="connsiteX4" fmla="*/ 8573 w 17144"/>
                    <a:gd name="connsiteY4" fmla="*/ 0 h 17144"/>
                    <a:gd name="connsiteX5" fmla="*/ 8573 w 17144"/>
                    <a:gd name="connsiteY5" fmla="*/ 10477 h 17144"/>
                    <a:gd name="connsiteX6" fmla="*/ 5715 w 17144"/>
                    <a:gd name="connsiteY6" fmla="*/ 7620 h 17144"/>
                    <a:gd name="connsiteX7" fmla="*/ 8573 w 17144"/>
                    <a:gd name="connsiteY7" fmla="*/ 4763 h 17144"/>
                    <a:gd name="connsiteX8" fmla="*/ 11430 w 17144"/>
                    <a:gd name="connsiteY8" fmla="*/ 7620 h 17144"/>
                    <a:gd name="connsiteX9" fmla="*/ 8573 w 17144"/>
                    <a:gd name="connsiteY9" fmla="*/ 10477 h 17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144" h="17144">
                      <a:moveTo>
                        <a:pt x="8573" y="0"/>
                      </a:moveTo>
                      <a:cubicBezTo>
                        <a:pt x="3810" y="0"/>
                        <a:pt x="0" y="3810"/>
                        <a:pt x="0" y="8572"/>
                      </a:cubicBezTo>
                      <a:cubicBezTo>
                        <a:pt x="0" y="13335"/>
                        <a:pt x="3810" y="17145"/>
                        <a:pt x="8573" y="17145"/>
                      </a:cubicBezTo>
                      <a:cubicBezTo>
                        <a:pt x="13335" y="17145"/>
                        <a:pt x="17145" y="13335"/>
                        <a:pt x="17145" y="8572"/>
                      </a:cubicBezTo>
                      <a:cubicBezTo>
                        <a:pt x="17145" y="3810"/>
                        <a:pt x="13335" y="0"/>
                        <a:pt x="8573" y="0"/>
                      </a:cubicBezTo>
                      <a:close/>
                      <a:moveTo>
                        <a:pt x="8573" y="10477"/>
                      </a:moveTo>
                      <a:cubicBezTo>
                        <a:pt x="6668" y="10477"/>
                        <a:pt x="5715" y="9525"/>
                        <a:pt x="5715" y="7620"/>
                      </a:cubicBezTo>
                      <a:cubicBezTo>
                        <a:pt x="5715" y="5715"/>
                        <a:pt x="6668" y="4763"/>
                        <a:pt x="8573" y="4763"/>
                      </a:cubicBezTo>
                      <a:cubicBezTo>
                        <a:pt x="10478" y="4763"/>
                        <a:pt x="11430" y="5715"/>
                        <a:pt x="11430" y="7620"/>
                      </a:cubicBezTo>
                      <a:cubicBezTo>
                        <a:pt x="11430" y="9525"/>
                        <a:pt x="9525" y="10477"/>
                        <a:pt x="8573" y="104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  <p:grpSp>
            <p:nvGrpSpPr>
              <p:cNvPr id="172" name="그래픽 29">
                <a:extLst>
                  <a:ext uri="{FF2B5EF4-FFF2-40B4-BE49-F238E27FC236}">
                    <a16:creationId xmlns:a16="http://schemas.microsoft.com/office/drawing/2014/main" id="{0D471607-8D43-43C2-B171-C3E9E18663B8}"/>
                  </a:ext>
                </a:extLst>
              </p:cNvPr>
              <p:cNvGrpSpPr/>
              <p:nvPr/>
            </p:nvGrpSpPr>
            <p:grpSpPr>
              <a:xfrm>
                <a:off x="4700593" y="1269576"/>
                <a:ext cx="96685" cy="96686"/>
                <a:chOff x="697224" y="4095947"/>
                <a:chExt cx="120014" cy="120015"/>
              </a:xfrm>
              <a:solidFill>
                <a:srgbClr val="000000"/>
              </a:solidFill>
            </p:grpSpPr>
            <p:sp>
              <p:nvSpPr>
                <p:cNvPr id="173" name="자유형: 도형 172">
                  <a:extLst>
                    <a:ext uri="{FF2B5EF4-FFF2-40B4-BE49-F238E27FC236}">
                      <a16:creationId xmlns:a16="http://schemas.microsoft.com/office/drawing/2014/main" id="{48630466-E1F4-4EE5-AD8C-1A612C6A37C9}"/>
                    </a:ext>
                  </a:extLst>
                </p:cNvPr>
                <p:cNvSpPr/>
                <p:nvPr/>
              </p:nvSpPr>
              <p:spPr>
                <a:xfrm>
                  <a:off x="697224" y="4095947"/>
                  <a:ext cx="120014" cy="120015"/>
                </a:xfrm>
                <a:custGeom>
                  <a:avLst/>
                  <a:gdLst>
                    <a:gd name="connsiteX0" fmla="*/ 120015 w 120014"/>
                    <a:gd name="connsiteY0" fmla="*/ 60007 h 120015"/>
                    <a:gd name="connsiteX1" fmla="*/ 60007 w 120014"/>
                    <a:gd name="connsiteY1" fmla="*/ 120015 h 120015"/>
                    <a:gd name="connsiteX2" fmla="*/ 0 w 120014"/>
                    <a:gd name="connsiteY2" fmla="*/ 60007 h 120015"/>
                    <a:gd name="connsiteX3" fmla="*/ 60007 w 120014"/>
                    <a:gd name="connsiteY3" fmla="*/ 0 h 120015"/>
                    <a:gd name="connsiteX4" fmla="*/ 120015 w 120014"/>
                    <a:gd name="connsiteY4" fmla="*/ 60007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014" h="120015">
                      <a:moveTo>
                        <a:pt x="120015" y="60007"/>
                      </a:moveTo>
                      <a:cubicBezTo>
                        <a:pt x="120015" y="93149"/>
                        <a:pt x="93149" y="120015"/>
                        <a:pt x="60007" y="120015"/>
                      </a:cubicBezTo>
                      <a:cubicBezTo>
                        <a:pt x="26866" y="120015"/>
                        <a:pt x="0" y="93149"/>
                        <a:pt x="0" y="60007"/>
                      </a:cubicBezTo>
                      <a:cubicBezTo>
                        <a:pt x="0" y="26866"/>
                        <a:pt x="26866" y="0"/>
                        <a:pt x="60007" y="0"/>
                      </a:cubicBezTo>
                      <a:cubicBezTo>
                        <a:pt x="93149" y="0"/>
                        <a:pt x="120015" y="26866"/>
                        <a:pt x="120015" y="60007"/>
                      </a:cubicBezTo>
                      <a:close/>
                    </a:path>
                  </a:pathLst>
                </a:custGeom>
                <a:solidFill>
                  <a:srgbClr val="4FC5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74" name="자유형: 도형 173">
                  <a:extLst>
                    <a:ext uri="{FF2B5EF4-FFF2-40B4-BE49-F238E27FC236}">
                      <a16:creationId xmlns:a16="http://schemas.microsoft.com/office/drawing/2014/main" id="{F48BE516-CD70-4878-801F-C58F574FB808}"/>
                    </a:ext>
                  </a:extLst>
                </p:cNvPr>
                <p:cNvSpPr/>
                <p:nvPr/>
              </p:nvSpPr>
              <p:spPr>
                <a:xfrm>
                  <a:off x="733418" y="4124522"/>
                  <a:ext cx="48577" cy="59054"/>
                </a:xfrm>
                <a:custGeom>
                  <a:avLst/>
                  <a:gdLst>
                    <a:gd name="connsiteX0" fmla="*/ 34290 w 48577"/>
                    <a:gd name="connsiteY0" fmla="*/ 41910 h 59054"/>
                    <a:gd name="connsiteX1" fmla="*/ 14288 w 48577"/>
                    <a:gd name="connsiteY1" fmla="*/ 41910 h 59054"/>
                    <a:gd name="connsiteX2" fmla="*/ 9525 w 48577"/>
                    <a:gd name="connsiteY2" fmla="*/ 59055 h 59054"/>
                    <a:gd name="connsiteX3" fmla="*/ 0 w 48577"/>
                    <a:gd name="connsiteY3" fmla="*/ 59055 h 59054"/>
                    <a:gd name="connsiteX4" fmla="*/ 19050 w 48577"/>
                    <a:gd name="connsiteY4" fmla="*/ 0 h 59054"/>
                    <a:gd name="connsiteX5" fmla="*/ 29528 w 48577"/>
                    <a:gd name="connsiteY5" fmla="*/ 0 h 59054"/>
                    <a:gd name="connsiteX6" fmla="*/ 48578 w 48577"/>
                    <a:gd name="connsiteY6" fmla="*/ 59055 h 59054"/>
                    <a:gd name="connsiteX7" fmla="*/ 39053 w 48577"/>
                    <a:gd name="connsiteY7" fmla="*/ 59055 h 59054"/>
                    <a:gd name="connsiteX8" fmla="*/ 34290 w 48577"/>
                    <a:gd name="connsiteY8" fmla="*/ 41910 h 59054"/>
                    <a:gd name="connsiteX9" fmla="*/ 31433 w 48577"/>
                    <a:gd name="connsiteY9" fmla="*/ 35242 h 59054"/>
                    <a:gd name="connsiteX10" fmla="*/ 29528 w 48577"/>
                    <a:gd name="connsiteY10" fmla="*/ 27622 h 59054"/>
                    <a:gd name="connsiteX11" fmla="*/ 23813 w 48577"/>
                    <a:gd name="connsiteY11" fmla="*/ 7620 h 59054"/>
                    <a:gd name="connsiteX12" fmla="*/ 23813 w 48577"/>
                    <a:gd name="connsiteY12" fmla="*/ 7620 h 59054"/>
                    <a:gd name="connsiteX13" fmla="*/ 18098 w 48577"/>
                    <a:gd name="connsiteY13" fmla="*/ 27622 h 59054"/>
                    <a:gd name="connsiteX14" fmla="*/ 15240 w 48577"/>
                    <a:gd name="connsiteY14" fmla="*/ 35242 h 59054"/>
                    <a:gd name="connsiteX15" fmla="*/ 31433 w 48577"/>
                    <a:gd name="connsiteY15" fmla="*/ 35242 h 59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577" h="59054">
                      <a:moveTo>
                        <a:pt x="34290" y="41910"/>
                      </a:moveTo>
                      <a:lnTo>
                        <a:pt x="14288" y="41910"/>
                      </a:lnTo>
                      <a:lnTo>
                        <a:pt x="9525" y="59055"/>
                      </a:lnTo>
                      <a:lnTo>
                        <a:pt x="0" y="59055"/>
                      </a:lnTo>
                      <a:lnTo>
                        <a:pt x="19050" y="0"/>
                      </a:lnTo>
                      <a:lnTo>
                        <a:pt x="29528" y="0"/>
                      </a:lnTo>
                      <a:lnTo>
                        <a:pt x="48578" y="59055"/>
                      </a:lnTo>
                      <a:lnTo>
                        <a:pt x="39053" y="59055"/>
                      </a:lnTo>
                      <a:lnTo>
                        <a:pt x="34290" y="41910"/>
                      </a:lnTo>
                      <a:close/>
                      <a:moveTo>
                        <a:pt x="31433" y="35242"/>
                      </a:moveTo>
                      <a:lnTo>
                        <a:pt x="29528" y="27622"/>
                      </a:lnTo>
                      <a:cubicBezTo>
                        <a:pt x="27623" y="20955"/>
                        <a:pt x="25718" y="14288"/>
                        <a:pt x="23813" y="7620"/>
                      </a:cubicBezTo>
                      <a:lnTo>
                        <a:pt x="23813" y="7620"/>
                      </a:lnTo>
                      <a:cubicBezTo>
                        <a:pt x="21908" y="14288"/>
                        <a:pt x="20003" y="20955"/>
                        <a:pt x="18098" y="27622"/>
                      </a:cubicBezTo>
                      <a:lnTo>
                        <a:pt x="15240" y="35242"/>
                      </a:lnTo>
                      <a:lnTo>
                        <a:pt x="31433" y="35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</p:grpSp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65B0E284-BE67-4ABC-B8F3-6FB8242C0D0E}"/>
                </a:ext>
              </a:extLst>
            </p:cNvPr>
            <p:cNvGrpSpPr/>
            <p:nvPr/>
          </p:nvGrpSpPr>
          <p:grpSpPr>
            <a:xfrm>
              <a:off x="5572852" y="6687190"/>
              <a:ext cx="320805" cy="249098"/>
              <a:chOff x="4502617" y="1269576"/>
              <a:chExt cx="294661" cy="235575"/>
            </a:xfrm>
          </p:grpSpPr>
          <p:grpSp>
            <p:nvGrpSpPr>
              <p:cNvPr id="164" name="그래픽 29">
                <a:extLst>
                  <a:ext uri="{FF2B5EF4-FFF2-40B4-BE49-F238E27FC236}">
                    <a16:creationId xmlns:a16="http://schemas.microsoft.com/office/drawing/2014/main" id="{F14CCFBB-2096-4AA8-A71F-27DFBFA3E322}"/>
                  </a:ext>
                </a:extLst>
              </p:cNvPr>
              <p:cNvGrpSpPr/>
              <p:nvPr/>
            </p:nvGrpSpPr>
            <p:grpSpPr>
              <a:xfrm>
                <a:off x="4502617" y="1296434"/>
                <a:ext cx="244979" cy="208717"/>
                <a:chOff x="451478" y="4129285"/>
                <a:chExt cx="304090" cy="259079"/>
              </a:xfrm>
              <a:solidFill>
                <a:srgbClr val="000000"/>
              </a:solidFill>
            </p:grpSpPr>
            <p:sp>
              <p:nvSpPr>
                <p:cNvPr id="168" name="자유형: 도형 167">
                  <a:extLst>
                    <a:ext uri="{FF2B5EF4-FFF2-40B4-BE49-F238E27FC236}">
                      <a16:creationId xmlns:a16="http://schemas.microsoft.com/office/drawing/2014/main" id="{58A7753A-B1B5-4D27-BFB7-CF213BA5E145}"/>
                    </a:ext>
                  </a:extLst>
                </p:cNvPr>
                <p:cNvSpPr/>
                <p:nvPr/>
              </p:nvSpPr>
              <p:spPr>
                <a:xfrm>
                  <a:off x="451478" y="4129285"/>
                  <a:ext cx="304090" cy="259079"/>
                </a:xfrm>
                <a:custGeom>
                  <a:avLst/>
                  <a:gdLst>
                    <a:gd name="connsiteX0" fmla="*/ 283845 w 304090"/>
                    <a:gd name="connsiteY0" fmla="*/ 0 h 259079"/>
                    <a:gd name="connsiteX1" fmla="*/ 21908 w 304090"/>
                    <a:gd name="connsiteY1" fmla="*/ 0 h 259079"/>
                    <a:gd name="connsiteX2" fmla="*/ 0 w 304090"/>
                    <a:gd name="connsiteY2" fmla="*/ 21907 h 259079"/>
                    <a:gd name="connsiteX3" fmla="*/ 0 w 304090"/>
                    <a:gd name="connsiteY3" fmla="*/ 188595 h 259079"/>
                    <a:gd name="connsiteX4" fmla="*/ 0 w 304090"/>
                    <a:gd name="connsiteY4" fmla="*/ 189547 h 259079"/>
                    <a:gd name="connsiteX5" fmla="*/ 0 w 304090"/>
                    <a:gd name="connsiteY5" fmla="*/ 190500 h 259079"/>
                    <a:gd name="connsiteX6" fmla="*/ 0 w 304090"/>
                    <a:gd name="connsiteY6" fmla="*/ 198120 h 259079"/>
                    <a:gd name="connsiteX7" fmla="*/ 21908 w 304090"/>
                    <a:gd name="connsiteY7" fmla="*/ 220027 h 259079"/>
                    <a:gd name="connsiteX8" fmla="*/ 107633 w 304090"/>
                    <a:gd name="connsiteY8" fmla="*/ 220027 h 259079"/>
                    <a:gd name="connsiteX9" fmla="*/ 107633 w 304090"/>
                    <a:gd name="connsiteY9" fmla="*/ 241935 h 259079"/>
                    <a:gd name="connsiteX10" fmla="*/ 90488 w 304090"/>
                    <a:gd name="connsiteY10" fmla="*/ 241935 h 259079"/>
                    <a:gd name="connsiteX11" fmla="*/ 87630 w 304090"/>
                    <a:gd name="connsiteY11" fmla="*/ 244792 h 259079"/>
                    <a:gd name="connsiteX12" fmla="*/ 87630 w 304090"/>
                    <a:gd name="connsiteY12" fmla="*/ 256222 h 259079"/>
                    <a:gd name="connsiteX13" fmla="*/ 90488 w 304090"/>
                    <a:gd name="connsiteY13" fmla="*/ 259080 h 259079"/>
                    <a:gd name="connsiteX14" fmla="*/ 212408 w 304090"/>
                    <a:gd name="connsiteY14" fmla="*/ 259080 h 259079"/>
                    <a:gd name="connsiteX15" fmla="*/ 215265 w 304090"/>
                    <a:gd name="connsiteY15" fmla="*/ 256222 h 259079"/>
                    <a:gd name="connsiteX16" fmla="*/ 215265 w 304090"/>
                    <a:gd name="connsiteY16" fmla="*/ 244792 h 259079"/>
                    <a:gd name="connsiteX17" fmla="*/ 212408 w 304090"/>
                    <a:gd name="connsiteY17" fmla="*/ 241935 h 259079"/>
                    <a:gd name="connsiteX18" fmla="*/ 195263 w 304090"/>
                    <a:gd name="connsiteY18" fmla="*/ 241935 h 259079"/>
                    <a:gd name="connsiteX19" fmla="*/ 195263 w 304090"/>
                    <a:gd name="connsiteY19" fmla="*/ 220027 h 259079"/>
                    <a:gd name="connsiteX20" fmla="*/ 281940 w 304090"/>
                    <a:gd name="connsiteY20" fmla="*/ 220027 h 259079"/>
                    <a:gd name="connsiteX21" fmla="*/ 303848 w 304090"/>
                    <a:gd name="connsiteY21" fmla="*/ 198120 h 259079"/>
                    <a:gd name="connsiteX22" fmla="*/ 303848 w 304090"/>
                    <a:gd name="connsiteY22" fmla="*/ 22860 h 259079"/>
                    <a:gd name="connsiteX23" fmla="*/ 283845 w 304090"/>
                    <a:gd name="connsiteY23" fmla="*/ 0 h 259079"/>
                    <a:gd name="connsiteX24" fmla="*/ 21908 w 304090"/>
                    <a:gd name="connsiteY24" fmla="*/ 5715 h 259079"/>
                    <a:gd name="connsiteX25" fmla="*/ 283845 w 304090"/>
                    <a:gd name="connsiteY25" fmla="*/ 5715 h 259079"/>
                    <a:gd name="connsiteX26" fmla="*/ 300038 w 304090"/>
                    <a:gd name="connsiteY26" fmla="*/ 21907 h 259079"/>
                    <a:gd name="connsiteX27" fmla="*/ 300038 w 304090"/>
                    <a:gd name="connsiteY27" fmla="*/ 185738 h 259079"/>
                    <a:gd name="connsiteX28" fmla="*/ 5715 w 304090"/>
                    <a:gd name="connsiteY28" fmla="*/ 185738 h 259079"/>
                    <a:gd name="connsiteX29" fmla="*/ 5715 w 304090"/>
                    <a:gd name="connsiteY29" fmla="*/ 21907 h 259079"/>
                    <a:gd name="connsiteX30" fmla="*/ 21908 w 304090"/>
                    <a:gd name="connsiteY30" fmla="*/ 5715 h 259079"/>
                    <a:gd name="connsiteX31" fmla="*/ 191453 w 304090"/>
                    <a:gd name="connsiteY31" fmla="*/ 244792 h 259079"/>
                    <a:gd name="connsiteX32" fmla="*/ 194310 w 304090"/>
                    <a:gd name="connsiteY32" fmla="*/ 247650 h 259079"/>
                    <a:gd name="connsiteX33" fmla="*/ 211455 w 304090"/>
                    <a:gd name="connsiteY33" fmla="*/ 247650 h 259079"/>
                    <a:gd name="connsiteX34" fmla="*/ 211455 w 304090"/>
                    <a:gd name="connsiteY34" fmla="*/ 253365 h 259079"/>
                    <a:gd name="connsiteX35" fmla="*/ 94298 w 304090"/>
                    <a:gd name="connsiteY35" fmla="*/ 253365 h 259079"/>
                    <a:gd name="connsiteX36" fmla="*/ 94298 w 304090"/>
                    <a:gd name="connsiteY36" fmla="*/ 247650 h 259079"/>
                    <a:gd name="connsiteX37" fmla="*/ 175260 w 304090"/>
                    <a:gd name="connsiteY37" fmla="*/ 247650 h 259079"/>
                    <a:gd name="connsiteX38" fmla="*/ 178118 w 304090"/>
                    <a:gd name="connsiteY38" fmla="*/ 244792 h 259079"/>
                    <a:gd name="connsiteX39" fmla="*/ 175260 w 304090"/>
                    <a:gd name="connsiteY39" fmla="*/ 241935 h 259079"/>
                    <a:gd name="connsiteX40" fmla="*/ 114300 w 304090"/>
                    <a:gd name="connsiteY40" fmla="*/ 241935 h 259079"/>
                    <a:gd name="connsiteX41" fmla="*/ 114300 w 304090"/>
                    <a:gd name="connsiteY41" fmla="*/ 220027 h 259079"/>
                    <a:gd name="connsiteX42" fmla="*/ 192405 w 304090"/>
                    <a:gd name="connsiteY42" fmla="*/ 220027 h 259079"/>
                    <a:gd name="connsiteX43" fmla="*/ 192405 w 304090"/>
                    <a:gd name="connsiteY43" fmla="*/ 244792 h 259079"/>
                    <a:gd name="connsiteX44" fmla="*/ 283845 w 304090"/>
                    <a:gd name="connsiteY44" fmla="*/ 214313 h 259079"/>
                    <a:gd name="connsiteX45" fmla="*/ 21908 w 304090"/>
                    <a:gd name="connsiteY45" fmla="*/ 214313 h 259079"/>
                    <a:gd name="connsiteX46" fmla="*/ 5715 w 304090"/>
                    <a:gd name="connsiteY46" fmla="*/ 198120 h 259079"/>
                    <a:gd name="connsiteX47" fmla="*/ 5715 w 304090"/>
                    <a:gd name="connsiteY47" fmla="*/ 192405 h 259079"/>
                    <a:gd name="connsiteX48" fmla="*/ 300038 w 304090"/>
                    <a:gd name="connsiteY48" fmla="*/ 192405 h 259079"/>
                    <a:gd name="connsiteX49" fmla="*/ 300038 w 304090"/>
                    <a:gd name="connsiteY49" fmla="*/ 198120 h 259079"/>
                    <a:gd name="connsiteX50" fmla="*/ 283845 w 304090"/>
                    <a:gd name="connsiteY50" fmla="*/ 214313 h 259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304090" h="259079">
                      <a:moveTo>
                        <a:pt x="283845" y="0"/>
                      </a:moveTo>
                      <a:lnTo>
                        <a:pt x="21908" y="0"/>
                      </a:lnTo>
                      <a:cubicBezTo>
                        <a:pt x="9525" y="0"/>
                        <a:pt x="0" y="9525"/>
                        <a:pt x="0" y="21907"/>
                      </a:cubicBezTo>
                      <a:lnTo>
                        <a:pt x="0" y="188595"/>
                      </a:lnTo>
                      <a:cubicBezTo>
                        <a:pt x="0" y="188595"/>
                        <a:pt x="0" y="189547"/>
                        <a:pt x="0" y="189547"/>
                      </a:cubicBezTo>
                      <a:cubicBezTo>
                        <a:pt x="0" y="189547"/>
                        <a:pt x="0" y="190500"/>
                        <a:pt x="0" y="190500"/>
                      </a:cubicBezTo>
                      <a:lnTo>
                        <a:pt x="0" y="198120"/>
                      </a:lnTo>
                      <a:cubicBezTo>
                        <a:pt x="0" y="210502"/>
                        <a:pt x="9525" y="220027"/>
                        <a:pt x="21908" y="220027"/>
                      </a:cubicBezTo>
                      <a:lnTo>
                        <a:pt x="107633" y="220027"/>
                      </a:lnTo>
                      <a:lnTo>
                        <a:pt x="107633" y="241935"/>
                      </a:lnTo>
                      <a:lnTo>
                        <a:pt x="90488" y="241935"/>
                      </a:lnTo>
                      <a:cubicBezTo>
                        <a:pt x="88583" y="241935"/>
                        <a:pt x="87630" y="242888"/>
                        <a:pt x="87630" y="244792"/>
                      </a:cubicBezTo>
                      <a:lnTo>
                        <a:pt x="87630" y="256222"/>
                      </a:lnTo>
                      <a:cubicBezTo>
                        <a:pt x="87630" y="258127"/>
                        <a:pt x="88583" y="259080"/>
                        <a:pt x="90488" y="259080"/>
                      </a:cubicBezTo>
                      <a:lnTo>
                        <a:pt x="212408" y="259080"/>
                      </a:lnTo>
                      <a:cubicBezTo>
                        <a:pt x="214313" y="259080"/>
                        <a:pt x="215265" y="258127"/>
                        <a:pt x="215265" y="256222"/>
                      </a:cubicBezTo>
                      <a:lnTo>
                        <a:pt x="215265" y="244792"/>
                      </a:lnTo>
                      <a:cubicBezTo>
                        <a:pt x="215265" y="242888"/>
                        <a:pt x="214313" y="241935"/>
                        <a:pt x="212408" y="241935"/>
                      </a:cubicBezTo>
                      <a:lnTo>
                        <a:pt x="195263" y="241935"/>
                      </a:lnTo>
                      <a:lnTo>
                        <a:pt x="195263" y="220027"/>
                      </a:lnTo>
                      <a:lnTo>
                        <a:pt x="281940" y="220027"/>
                      </a:lnTo>
                      <a:cubicBezTo>
                        <a:pt x="294323" y="220027"/>
                        <a:pt x="303848" y="210502"/>
                        <a:pt x="303848" y="198120"/>
                      </a:cubicBezTo>
                      <a:lnTo>
                        <a:pt x="303848" y="22860"/>
                      </a:lnTo>
                      <a:cubicBezTo>
                        <a:pt x="305753" y="10477"/>
                        <a:pt x="296228" y="0"/>
                        <a:pt x="283845" y="0"/>
                      </a:cubicBezTo>
                      <a:close/>
                      <a:moveTo>
                        <a:pt x="21908" y="5715"/>
                      </a:moveTo>
                      <a:lnTo>
                        <a:pt x="283845" y="5715"/>
                      </a:lnTo>
                      <a:cubicBezTo>
                        <a:pt x="292418" y="5715"/>
                        <a:pt x="300038" y="13335"/>
                        <a:pt x="300038" y="21907"/>
                      </a:cubicBezTo>
                      <a:lnTo>
                        <a:pt x="300038" y="185738"/>
                      </a:lnTo>
                      <a:lnTo>
                        <a:pt x="5715" y="185738"/>
                      </a:lnTo>
                      <a:lnTo>
                        <a:pt x="5715" y="21907"/>
                      </a:lnTo>
                      <a:cubicBezTo>
                        <a:pt x="5715" y="13335"/>
                        <a:pt x="13335" y="5715"/>
                        <a:pt x="21908" y="5715"/>
                      </a:cubicBezTo>
                      <a:close/>
                      <a:moveTo>
                        <a:pt x="191453" y="244792"/>
                      </a:moveTo>
                      <a:cubicBezTo>
                        <a:pt x="191453" y="246697"/>
                        <a:pt x="192405" y="247650"/>
                        <a:pt x="194310" y="247650"/>
                      </a:cubicBezTo>
                      <a:lnTo>
                        <a:pt x="211455" y="247650"/>
                      </a:lnTo>
                      <a:lnTo>
                        <a:pt x="211455" y="253365"/>
                      </a:lnTo>
                      <a:lnTo>
                        <a:pt x="94298" y="253365"/>
                      </a:lnTo>
                      <a:lnTo>
                        <a:pt x="94298" y="247650"/>
                      </a:lnTo>
                      <a:lnTo>
                        <a:pt x="175260" y="247650"/>
                      </a:lnTo>
                      <a:cubicBezTo>
                        <a:pt x="177165" y="247650"/>
                        <a:pt x="178118" y="246697"/>
                        <a:pt x="178118" y="244792"/>
                      </a:cubicBezTo>
                      <a:cubicBezTo>
                        <a:pt x="178118" y="242888"/>
                        <a:pt x="177165" y="241935"/>
                        <a:pt x="175260" y="241935"/>
                      </a:cubicBezTo>
                      <a:lnTo>
                        <a:pt x="114300" y="241935"/>
                      </a:lnTo>
                      <a:lnTo>
                        <a:pt x="114300" y="220027"/>
                      </a:lnTo>
                      <a:lnTo>
                        <a:pt x="192405" y="220027"/>
                      </a:lnTo>
                      <a:lnTo>
                        <a:pt x="192405" y="244792"/>
                      </a:lnTo>
                      <a:close/>
                      <a:moveTo>
                        <a:pt x="283845" y="214313"/>
                      </a:moveTo>
                      <a:lnTo>
                        <a:pt x="21908" y="214313"/>
                      </a:lnTo>
                      <a:cubicBezTo>
                        <a:pt x="13335" y="214313"/>
                        <a:pt x="5715" y="206692"/>
                        <a:pt x="5715" y="198120"/>
                      </a:cubicBezTo>
                      <a:lnTo>
                        <a:pt x="5715" y="192405"/>
                      </a:lnTo>
                      <a:lnTo>
                        <a:pt x="300038" y="192405"/>
                      </a:lnTo>
                      <a:lnTo>
                        <a:pt x="300038" y="198120"/>
                      </a:lnTo>
                      <a:cubicBezTo>
                        <a:pt x="300038" y="207645"/>
                        <a:pt x="292418" y="214313"/>
                        <a:pt x="283845" y="21431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69" name="자유형: 도형 168">
                  <a:extLst>
                    <a:ext uri="{FF2B5EF4-FFF2-40B4-BE49-F238E27FC236}">
                      <a16:creationId xmlns:a16="http://schemas.microsoft.com/office/drawing/2014/main" id="{B3FEFC79-8C67-4D93-A039-343BD3D5D574}"/>
                    </a:ext>
                  </a:extLst>
                </p:cNvPr>
                <p:cNvSpPr/>
                <p:nvPr/>
              </p:nvSpPr>
              <p:spPr>
                <a:xfrm>
                  <a:off x="468624" y="4146429"/>
                  <a:ext cx="272414" cy="158115"/>
                </a:xfrm>
                <a:custGeom>
                  <a:avLst/>
                  <a:gdLst>
                    <a:gd name="connsiteX0" fmla="*/ 2857 w 272414"/>
                    <a:gd name="connsiteY0" fmla="*/ 158115 h 158115"/>
                    <a:gd name="connsiteX1" fmla="*/ 269557 w 272414"/>
                    <a:gd name="connsiteY1" fmla="*/ 158115 h 158115"/>
                    <a:gd name="connsiteX2" fmla="*/ 272415 w 272414"/>
                    <a:gd name="connsiteY2" fmla="*/ 155258 h 158115"/>
                    <a:gd name="connsiteX3" fmla="*/ 272415 w 272414"/>
                    <a:gd name="connsiteY3" fmla="*/ 2858 h 158115"/>
                    <a:gd name="connsiteX4" fmla="*/ 269557 w 272414"/>
                    <a:gd name="connsiteY4" fmla="*/ 0 h 158115"/>
                    <a:gd name="connsiteX5" fmla="*/ 258127 w 272414"/>
                    <a:gd name="connsiteY5" fmla="*/ 0 h 158115"/>
                    <a:gd name="connsiteX6" fmla="*/ 255270 w 272414"/>
                    <a:gd name="connsiteY6" fmla="*/ 2858 h 158115"/>
                    <a:gd name="connsiteX7" fmla="*/ 258127 w 272414"/>
                    <a:gd name="connsiteY7" fmla="*/ 5715 h 158115"/>
                    <a:gd name="connsiteX8" fmla="*/ 266700 w 272414"/>
                    <a:gd name="connsiteY8" fmla="*/ 5715 h 158115"/>
                    <a:gd name="connsiteX9" fmla="*/ 266700 w 272414"/>
                    <a:gd name="connsiteY9" fmla="*/ 153353 h 158115"/>
                    <a:gd name="connsiteX10" fmla="*/ 206692 w 272414"/>
                    <a:gd name="connsiteY10" fmla="*/ 153353 h 158115"/>
                    <a:gd name="connsiteX11" fmla="*/ 206692 w 272414"/>
                    <a:gd name="connsiteY11" fmla="*/ 153353 h 158115"/>
                    <a:gd name="connsiteX12" fmla="*/ 182880 w 272414"/>
                    <a:gd name="connsiteY12" fmla="*/ 129540 h 158115"/>
                    <a:gd name="connsiteX13" fmla="*/ 179070 w 272414"/>
                    <a:gd name="connsiteY13" fmla="*/ 129540 h 158115"/>
                    <a:gd name="connsiteX14" fmla="*/ 179070 w 272414"/>
                    <a:gd name="connsiteY14" fmla="*/ 133350 h 158115"/>
                    <a:gd name="connsiteX15" fmla="*/ 198120 w 272414"/>
                    <a:gd name="connsiteY15" fmla="*/ 152400 h 158115"/>
                    <a:gd name="connsiteX16" fmla="*/ 4763 w 272414"/>
                    <a:gd name="connsiteY16" fmla="*/ 152400 h 158115"/>
                    <a:gd name="connsiteX17" fmla="*/ 4763 w 272414"/>
                    <a:gd name="connsiteY17" fmla="*/ 5715 h 158115"/>
                    <a:gd name="connsiteX18" fmla="*/ 80963 w 272414"/>
                    <a:gd name="connsiteY18" fmla="*/ 5715 h 158115"/>
                    <a:gd name="connsiteX19" fmla="*/ 80963 w 272414"/>
                    <a:gd name="connsiteY19" fmla="*/ 5715 h 158115"/>
                    <a:gd name="connsiteX20" fmla="*/ 100013 w 272414"/>
                    <a:gd name="connsiteY20" fmla="*/ 24765 h 158115"/>
                    <a:gd name="connsiteX21" fmla="*/ 101917 w 272414"/>
                    <a:gd name="connsiteY21" fmla="*/ 25718 h 158115"/>
                    <a:gd name="connsiteX22" fmla="*/ 103822 w 272414"/>
                    <a:gd name="connsiteY22" fmla="*/ 24765 h 158115"/>
                    <a:gd name="connsiteX23" fmla="*/ 103822 w 272414"/>
                    <a:gd name="connsiteY23" fmla="*/ 20955 h 158115"/>
                    <a:gd name="connsiteX24" fmla="*/ 88582 w 272414"/>
                    <a:gd name="connsiteY24" fmla="*/ 5715 h 158115"/>
                    <a:gd name="connsiteX25" fmla="*/ 229552 w 272414"/>
                    <a:gd name="connsiteY25" fmla="*/ 5715 h 158115"/>
                    <a:gd name="connsiteX26" fmla="*/ 232410 w 272414"/>
                    <a:gd name="connsiteY26" fmla="*/ 2858 h 158115"/>
                    <a:gd name="connsiteX27" fmla="*/ 229552 w 272414"/>
                    <a:gd name="connsiteY27" fmla="*/ 0 h 158115"/>
                    <a:gd name="connsiteX28" fmla="*/ 2857 w 272414"/>
                    <a:gd name="connsiteY28" fmla="*/ 0 h 158115"/>
                    <a:gd name="connsiteX29" fmla="*/ 0 w 272414"/>
                    <a:gd name="connsiteY29" fmla="*/ 2858 h 158115"/>
                    <a:gd name="connsiteX30" fmla="*/ 0 w 272414"/>
                    <a:gd name="connsiteY30" fmla="*/ 155258 h 158115"/>
                    <a:gd name="connsiteX31" fmla="*/ 2857 w 272414"/>
                    <a:gd name="connsiteY31" fmla="*/ 158115 h 158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72414" h="158115">
                      <a:moveTo>
                        <a:pt x="2857" y="158115"/>
                      </a:moveTo>
                      <a:lnTo>
                        <a:pt x="269557" y="158115"/>
                      </a:lnTo>
                      <a:cubicBezTo>
                        <a:pt x="271463" y="158115"/>
                        <a:pt x="272415" y="157163"/>
                        <a:pt x="272415" y="155258"/>
                      </a:cubicBezTo>
                      <a:lnTo>
                        <a:pt x="272415" y="2858"/>
                      </a:lnTo>
                      <a:cubicBezTo>
                        <a:pt x="272415" y="953"/>
                        <a:pt x="271463" y="0"/>
                        <a:pt x="269557" y="0"/>
                      </a:cubicBezTo>
                      <a:lnTo>
                        <a:pt x="258127" y="0"/>
                      </a:lnTo>
                      <a:cubicBezTo>
                        <a:pt x="256223" y="0"/>
                        <a:pt x="255270" y="953"/>
                        <a:pt x="255270" y="2858"/>
                      </a:cubicBezTo>
                      <a:cubicBezTo>
                        <a:pt x="255270" y="4763"/>
                        <a:pt x="256223" y="5715"/>
                        <a:pt x="258127" y="5715"/>
                      </a:cubicBezTo>
                      <a:lnTo>
                        <a:pt x="266700" y="5715"/>
                      </a:lnTo>
                      <a:lnTo>
                        <a:pt x="266700" y="153353"/>
                      </a:lnTo>
                      <a:lnTo>
                        <a:pt x="206692" y="153353"/>
                      </a:lnTo>
                      <a:lnTo>
                        <a:pt x="206692" y="153353"/>
                      </a:lnTo>
                      <a:lnTo>
                        <a:pt x="182880" y="129540"/>
                      </a:lnTo>
                      <a:cubicBezTo>
                        <a:pt x="181927" y="128588"/>
                        <a:pt x="180022" y="128588"/>
                        <a:pt x="179070" y="129540"/>
                      </a:cubicBezTo>
                      <a:cubicBezTo>
                        <a:pt x="178117" y="130493"/>
                        <a:pt x="178117" y="132398"/>
                        <a:pt x="179070" y="133350"/>
                      </a:cubicBezTo>
                      <a:lnTo>
                        <a:pt x="198120" y="152400"/>
                      </a:lnTo>
                      <a:lnTo>
                        <a:pt x="4763" y="152400"/>
                      </a:lnTo>
                      <a:lnTo>
                        <a:pt x="4763" y="5715"/>
                      </a:lnTo>
                      <a:lnTo>
                        <a:pt x="80963" y="5715"/>
                      </a:lnTo>
                      <a:lnTo>
                        <a:pt x="80963" y="5715"/>
                      </a:lnTo>
                      <a:lnTo>
                        <a:pt x="100013" y="24765"/>
                      </a:lnTo>
                      <a:cubicBezTo>
                        <a:pt x="100965" y="25718"/>
                        <a:pt x="100965" y="25718"/>
                        <a:pt x="101917" y="25718"/>
                      </a:cubicBezTo>
                      <a:cubicBezTo>
                        <a:pt x="102870" y="25718"/>
                        <a:pt x="102870" y="25718"/>
                        <a:pt x="103822" y="24765"/>
                      </a:cubicBezTo>
                      <a:cubicBezTo>
                        <a:pt x="104775" y="23813"/>
                        <a:pt x="104775" y="21908"/>
                        <a:pt x="103822" y="20955"/>
                      </a:cubicBezTo>
                      <a:lnTo>
                        <a:pt x="88582" y="5715"/>
                      </a:lnTo>
                      <a:lnTo>
                        <a:pt x="229552" y="5715"/>
                      </a:lnTo>
                      <a:cubicBezTo>
                        <a:pt x="231457" y="5715"/>
                        <a:pt x="232410" y="4763"/>
                        <a:pt x="232410" y="2858"/>
                      </a:cubicBezTo>
                      <a:cubicBezTo>
                        <a:pt x="232410" y="953"/>
                        <a:pt x="231457" y="0"/>
                        <a:pt x="229552" y="0"/>
                      </a:cubicBezTo>
                      <a:lnTo>
                        <a:pt x="2857" y="0"/>
                      </a:lnTo>
                      <a:cubicBezTo>
                        <a:pt x="952" y="0"/>
                        <a:pt x="0" y="953"/>
                        <a:pt x="0" y="2858"/>
                      </a:cubicBezTo>
                      <a:lnTo>
                        <a:pt x="0" y="155258"/>
                      </a:lnTo>
                      <a:cubicBezTo>
                        <a:pt x="0" y="157163"/>
                        <a:pt x="952" y="158115"/>
                        <a:pt x="2857" y="158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70" name="자유형: 도형 169">
                  <a:extLst>
                    <a:ext uri="{FF2B5EF4-FFF2-40B4-BE49-F238E27FC236}">
                      <a16:creationId xmlns:a16="http://schemas.microsoft.com/office/drawing/2014/main" id="{9D1EDA7D-0DFE-4EBB-B0CF-47D190835F43}"/>
                    </a:ext>
                  </a:extLst>
                </p:cNvPr>
                <p:cNvSpPr/>
                <p:nvPr/>
              </p:nvSpPr>
              <p:spPr>
                <a:xfrm>
                  <a:off x="596258" y="4324547"/>
                  <a:ext cx="17144" cy="17144"/>
                </a:xfrm>
                <a:custGeom>
                  <a:avLst/>
                  <a:gdLst>
                    <a:gd name="connsiteX0" fmla="*/ 8573 w 17144"/>
                    <a:gd name="connsiteY0" fmla="*/ 0 h 17144"/>
                    <a:gd name="connsiteX1" fmla="*/ 0 w 17144"/>
                    <a:gd name="connsiteY1" fmla="*/ 8572 h 17144"/>
                    <a:gd name="connsiteX2" fmla="*/ 8573 w 17144"/>
                    <a:gd name="connsiteY2" fmla="*/ 17145 h 17144"/>
                    <a:gd name="connsiteX3" fmla="*/ 17145 w 17144"/>
                    <a:gd name="connsiteY3" fmla="*/ 8572 h 17144"/>
                    <a:gd name="connsiteX4" fmla="*/ 8573 w 17144"/>
                    <a:gd name="connsiteY4" fmla="*/ 0 h 17144"/>
                    <a:gd name="connsiteX5" fmla="*/ 8573 w 17144"/>
                    <a:gd name="connsiteY5" fmla="*/ 10477 h 17144"/>
                    <a:gd name="connsiteX6" fmla="*/ 5715 w 17144"/>
                    <a:gd name="connsiteY6" fmla="*/ 7620 h 17144"/>
                    <a:gd name="connsiteX7" fmla="*/ 8573 w 17144"/>
                    <a:gd name="connsiteY7" fmla="*/ 4763 h 17144"/>
                    <a:gd name="connsiteX8" fmla="*/ 11430 w 17144"/>
                    <a:gd name="connsiteY8" fmla="*/ 7620 h 17144"/>
                    <a:gd name="connsiteX9" fmla="*/ 8573 w 17144"/>
                    <a:gd name="connsiteY9" fmla="*/ 10477 h 17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144" h="17144">
                      <a:moveTo>
                        <a:pt x="8573" y="0"/>
                      </a:moveTo>
                      <a:cubicBezTo>
                        <a:pt x="3810" y="0"/>
                        <a:pt x="0" y="3810"/>
                        <a:pt x="0" y="8572"/>
                      </a:cubicBezTo>
                      <a:cubicBezTo>
                        <a:pt x="0" y="13335"/>
                        <a:pt x="3810" y="17145"/>
                        <a:pt x="8573" y="17145"/>
                      </a:cubicBezTo>
                      <a:cubicBezTo>
                        <a:pt x="13335" y="17145"/>
                        <a:pt x="17145" y="13335"/>
                        <a:pt x="17145" y="8572"/>
                      </a:cubicBezTo>
                      <a:cubicBezTo>
                        <a:pt x="17145" y="3810"/>
                        <a:pt x="13335" y="0"/>
                        <a:pt x="8573" y="0"/>
                      </a:cubicBezTo>
                      <a:close/>
                      <a:moveTo>
                        <a:pt x="8573" y="10477"/>
                      </a:moveTo>
                      <a:cubicBezTo>
                        <a:pt x="6668" y="10477"/>
                        <a:pt x="5715" y="9525"/>
                        <a:pt x="5715" y="7620"/>
                      </a:cubicBezTo>
                      <a:cubicBezTo>
                        <a:pt x="5715" y="5715"/>
                        <a:pt x="6668" y="4763"/>
                        <a:pt x="8573" y="4763"/>
                      </a:cubicBezTo>
                      <a:cubicBezTo>
                        <a:pt x="10478" y="4763"/>
                        <a:pt x="11430" y="5715"/>
                        <a:pt x="11430" y="7620"/>
                      </a:cubicBezTo>
                      <a:cubicBezTo>
                        <a:pt x="11430" y="9525"/>
                        <a:pt x="9525" y="10477"/>
                        <a:pt x="8573" y="104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  <p:grpSp>
            <p:nvGrpSpPr>
              <p:cNvPr id="165" name="그래픽 29">
                <a:extLst>
                  <a:ext uri="{FF2B5EF4-FFF2-40B4-BE49-F238E27FC236}">
                    <a16:creationId xmlns:a16="http://schemas.microsoft.com/office/drawing/2014/main" id="{FE9AF358-00CD-4F13-A653-AD08AC3C9951}"/>
                  </a:ext>
                </a:extLst>
              </p:cNvPr>
              <p:cNvGrpSpPr/>
              <p:nvPr/>
            </p:nvGrpSpPr>
            <p:grpSpPr>
              <a:xfrm>
                <a:off x="4700593" y="1269576"/>
                <a:ext cx="96685" cy="96686"/>
                <a:chOff x="697224" y="4095947"/>
                <a:chExt cx="120014" cy="120015"/>
              </a:xfrm>
              <a:solidFill>
                <a:srgbClr val="000000"/>
              </a:solidFill>
            </p:grpSpPr>
            <p:sp>
              <p:nvSpPr>
                <p:cNvPr id="166" name="자유형: 도형 165">
                  <a:extLst>
                    <a:ext uri="{FF2B5EF4-FFF2-40B4-BE49-F238E27FC236}">
                      <a16:creationId xmlns:a16="http://schemas.microsoft.com/office/drawing/2014/main" id="{CF7041B8-3787-4969-892B-D568D88C19CF}"/>
                    </a:ext>
                  </a:extLst>
                </p:cNvPr>
                <p:cNvSpPr/>
                <p:nvPr/>
              </p:nvSpPr>
              <p:spPr>
                <a:xfrm>
                  <a:off x="697224" y="4095947"/>
                  <a:ext cx="120014" cy="120015"/>
                </a:xfrm>
                <a:custGeom>
                  <a:avLst/>
                  <a:gdLst>
                    <a:gd name="connsiteX0" fmla="*/ 120015 w 120014"/>
                    <a:gd name="connsiteY0" fmla="*/ 60007 h 120015"/>
                    <a:gd name="connsiteX1" fmla="*/ 60007 w 120014"/>
                    <a:gd name="connsiteY1" fmla="*/ 120015 h 120015"/>
                    <a:gd name="connsiteX2" fmla="*/ 0 w 120014"/>
                    <a:gd name="connsiteY2" fmla="*/ 60007 h 120015"/>
                    <a:gd name="connsiteX3" fmla="*/ 60007 w 120014"/>
                    <a:gd name="connsiteY3" fmla="*/ 0 h 120015"/>
                    <a:gd name="connsiteX4" fmla="*/ 120015 w 120014"/>
                    <a:gd name="connsiteY4" fmla="*/ 60007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014" h="120015">
                      <a:moveTo>
                        <a:pt x="120015" y="60007"/>
                      </a:moveTo>
                      <a:cubicBezTo>
                        <a:pt x="120015" y="93149"/>
                        <a:pt x="93149" y="120015"/>
                        <a:pt x="60007" y="120015"/>
                      </a:cubicBezTo>
                      <a:cubicBezTo>
                        <a:pt x="26866" y="120015"/>
                        <a:pt x="0" y="93149"/>
                        <a:pt x="0" y="60007"/>
                      </a:cubicBezTo>
                      <a:cubicBezTo>
                        <a:pt x="0" y="26866"/>
                        <a:pt x="26866" y="0"/>
                        <a:pt x="60007" y="0"/>
                      </a:cubicBezTo>
                      <a:cubicBezTo>
                        <a:pt x="93149" y="0"/>
                        <a:pt x="120015" y="26866"/>
                        <a:pt x="120015" y="60007"/>
                      </a:cubicBezTo>
                      <a:close/>
                    </a:path>
                  </a:pathLst>
                </a:custGeom>
                <a:solidFill>
                  <a:srgbClr val="4FC5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67" name="자유형: 도형 166">
                  <a:extLst>
                    <a:ext uri="{FF2B5EF4-FFF2-40B4-BE49-F238E27FC236}">
                      <a16:creationId xmlns:a16="http://schemas.microsoft.com/office/drawing/2014/main" id="{356068A4-B066-4442-BA89-11C71E4F6599}"/>
                    </a:ext>
                  </a:extLst>
                </p:cNvPr>
                <p:cNvSpPr/>
                <p:nvPr/>
              </p:nvSpPr>
              <p:spPr>
                <a:xfrm>
                  <a:off x="733418" y="4124522"/>
                  <a:ext cx="48577" cy="59054"/>
                </a:xfrm>
                <a:custGeom>
                  <a:avLst/>
                  <a:gdLst>
                    <a:gd name="connsiteX0" fmla="*/ 34290 w 48577"/>
                    <a:gd name="connsiteY0" fmla="*/ 41910 h 59054"/>
                    <a:gd name="connsiteX1" fmla="*/ 14288 w 48577"/>
                    <a:gd name="connsiteY1" fmla="*/ 41910 h 59054"/>
                    <a:gd name="connsiteX2" fmla="*/ 9525 w 48577"/>
                    <a:gd name="connsiteY2" fmla="*/ 59055 h 59054"/>
                    <a:gd name="connsiteX3" fmla="*/ 0 w 48577"/>
                    <a:gd name="connsiteY3" fmla="*/ 59055 h 59054"/>
                    <a:gd name="connsiteX4" fmla="*/ 19050 w 48577"/>
                    <a:gd name="connsiteY4" fmla="*/ 0 h 59054"/>
                    <a:gd name="connsiteX5" fmla="*/ 29528 w 48577"/>
                    <a:gd name="connsiteY5" fmla="*/ 0 h 59054"/>
                    <a:gd name="connsiteX6" fmla="*/ 48578 w 48577"/>
                    <a:gd name="connsiteY6" fmla="*/ 59055 h 59054"/>
                    <a:gd name="connsiteX7" fmla="*/ 39053 w 48577"/>
                    <a:gd name="connsiteY7" fmla="*/ 59055 h 59054"/>
                    <a:gd name="connsiteX8" fmla="*/ 34290 w 48577"/>
                    <a:gd name="connsiteY8" fmla="*/ 41910 h 59054"/>
                    <a:gd name="connsiteX9" fmla="*/ 31433 w 48577"/>
                    <a:gd name="connsiteY9" fmla="*/ 35242 h 59054"/>
                    <a:gd name="connsiteX10" fmla="*/ 29528 w 48577"/>
                    <a:gd name="connsiteY10" fmla="*/ 27622 h 59054"/>
                    <a:gd name="connsiteX11" fmla="*/ 23813 w 48577"/>
                    <a:gd name="connsiteY11" fmla="*/ 7620 h 59054"/>
                    <a:gd name="connsiteX12" fmla="*/ 23813 w 48577"/>
                    <a:gd name="connsiteY12" fmla="*/ 7620 h 59054"/>
                    <a:gd name="connsiteX13" fmla="*/ 18098 w 48577"/>
                    <a:gd name="connsiteY13" fmla="*/ 27622 h 59054"/>
                    <a:gd name="connsiteX14" fmla="*/ 15240 w 48577"/>
                    <a:gd name="connsiteY14" fmla="*/ 35242 h 59054"/>
                    <a:gd name="connsiteX15" fmla="*/ 31433 w 48577"/>
                    <a:gd name="connsiteY15" fmla="*/ 35242 h 59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577" h="59054">
                      <a:moveTo>
                        <a:pt x="34290" y="41910"/>
                      </a:moveTo>
                      <a:lnTo>
                        <a:pt x="14288" y="41910"/>
                      </a:lnTo>
                      <a:lnTo>
                        <a:pt x="9525" y="59055"/>
                      </a:lnTo>
                      <a:lnTo>
                        <a:pt x="0" y="59055"/>
                      </a:lnTo>
                      <a:lnTo>
                        <a:pt x="19050" y="0"/>
                      </a:lnTo>
                      <a:lnTo>
                        <a:pt x="29528" y="0"/>
                      </a:lnTo>
                      <a:lnTo>
                        <a:pt x="48578" y="59055"/>
                      </a:lnTo>
                      <a:lnTo>
                        <a:pt x="39053" y="59055"/>
                      </a:lnTo>
                      <a:lnTo>
                        <a:pt x="34290" y="41910"/>
                      </a:lnTo>
                      <a:close/>
                      <a:moveTo>
                        <a:pt x="31433" y="35242"/>
                      </a:moveTo>
                      <a:lnTo>
                        <a:pt x="29528" y="27622"/>
                      </a:lnTo>
                      <a:cubicBezTo>
                        <a:pt x="27623" y="20955"/>
                        <a:pt x="25718" y="14288"/>
                        <a:pt x="23813" y="7620"/>
                      </a:cubicBezTo>
                      <a:lnTo>
                        <a:pt x="23813" y="7620"/>
                      </a:lnTo>
                      <a:cubicBezTo>
                        <a:pt x="21908" y="14288"/>
                        <a:pt x="20003" y="20955"/>
                        <a:pt x="18098" y="27622"/>
                      </a:cubicBezTo>
                      <a:lnTo>
                        <a:pt x="15240" y="35242"/>
                      </a:lnTo>
                      <a:lnTo>
                        <a:pt x="31433" y="35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</p:grpSp>
        <p:grpSp>
          <p:nvGrpSpPr>
            <p:cNvPr id="91" name="그룹 90">
              <a:extLst>
                <a:ext uri="{FF2B5EF4-FFF2-40B4-BE49-F238E27FC236}">
                  <a16:creationId xmlns:a16="http://schemas.microsoft.com/office/drawing/2014/main" id="{D54CC068-43BC-4702-9F5E-60A562244837}"/>
                </a:ext>
              </a:extLst>
            </p:cNvPr>
            <p:cNvGrpSpPr/>
            <p:nvPr/>
          </p:nvGrpSpPr>
          <p:grpSpPr>
            <a:xfrm>
              <a:off x="3928765" y="6687190"/>
              <a:ext cx="320805" cy="249098"/>
              <a:chOff x="4502617" y="1269576"/>
              <a:chExt cx="294661" cy="235575"/>
            </a:xfrm>
          </p:grpSpPr>
          <p:grpSp>
            <p:nvGrpSpPr>
              <p:cNvPr id="157" name="그래픽 29">
                <a:extLst>
                  <a:ext uri="{FF2B5EF4-FFF2-40B4-BE49-F238E27FC236}">
                    <a16:creationId xmlns:a16="http://schemas.microsoft.com/office/drawing/2014/main" id="{C0113E8B-5BF5-443D-BD36-902569BC903B}"/>
                  </a:ext>
                </a:extLst>
              </p:cNvPr>
              <p:cNvGrpSpPr/>
              <p:nvPr/>
            </p:nvGrpSpPr>
            <p:grpSpPr>
              <a:xfrm>
                <a:off x="4502617" y="1296434"/>
                <a:ext cx="244979" cy="208717"/>
                <a:chOff x="451478" y="4129285"/>
                <a:chExt cx="304090" cy="259079"/>
              </a:xfrm>
              <a:solidFill>
                <a:srgbClr val="000000"/>
              </a:solidFill>
            </p:grpSpPr>
            <p:sp>
              <p:nvSpPr>
                <p:cNvPr id="161" name="자유형: 도형 160">
                  <a:extLst>
                    <a:ext uri="{FF2B5EF4-FFF2-40B4-BE49-F238E27FC236}">
                      <a16:creationId xmlns:a16="http://schemas.microsoft.com/office/drawing/2014/main" id="{0EEF332A-DE73-475B-A764-EB3A964CFEF2}"/>
                    </a:ext>
                  </a:extLst>
                </p:cNvPr>
                <p:cNvSpPr/>
                <p:nvPr/>
              </p:nvSpPr>
              <p:spPr>
                <a:xfrm>
                  <a:off x="451478" y="4129285"/>
                  <a:ext cx="304090" cy="259079"/>
                </a:xfrm>
                <a:custGeom>
                  <a:avLst/>
                  <a:gdLst>
                    <a:gd name="connsiteX0" fmla="*/ 283845 w 304090"/>
                    <a:gd name="connsiteY0" fmla="*/ 0 h 259079"/>
                    <a:gd name="connsiteX1" fmla="*/ 21908 w 304090"/>
                    <a:gd name="connsiteY1" fmla="*/ 0 h 259079"/>
                    <a:gd name="connsiteX2" fmla="*/ 0 w 304090"/>
                    <a:gd name="connsiteY2" fmla="*/ 21907 h 259079"/>
                    <a:gd name="connsiteX3" fmla="*/ 0 w 304090"/>
                    <a:gd name="connsiteY3" fmla="*/ 188595 h 259079"/>
                    <a:gd name="connsiteX4" fmla="*/ 0 w 304090"/>
                    <a:gd name="connsiteY4" fmla="*/ 189547 h 259079"/>
                    <a:gd name="connsiteX5" fmla="*/ 0 w 304090"/>
                    <a:gd name="connsiteY5" fmla="*/ 190500 h 259079"/>
                    <a:gd name="connsiteX6" fmla="*/ 0 w 304090"/>
                    <a:gd name="connsiteY6" fmla="*/ 198120 h 259079"/>
                    <a:gd name="connsiteX7" fmla="*/ 21908 w 304090"/>
                    <a:gd name="connsiteY7" fmla="*/ 220027 h 259079"/>
                    <a:gd name="connsiteX8" fmla="*/ 107633 w 304090"/>
                    <a:gd name="connsiteY8" fmla="*/ 220027 h 259079"/>
                    <a:gd name="connsiteX9" fmla="*/ 107633 w 304090"/>
                    <a:gd name="connsiteY9" fmla="*/ 241935 h 259079"/>
                    <a:gd name="connsiteX10" fmla="*/ 90488 w 304090"/>
                    <a:gd name="connsiteY10" fmla="*/ 241935 h 259079"/>
                    <a:gd name="connsiteX11" fmla="*/ 87630 w 304090"/>
                    <a:gd name="connsiteY11" fmla="*/ 244792 h 259079"/>
                    <a:gd name="connsiteX12" fmla="*/ 87630 w 304090"/>
                    <a:gd name="connsiteY12" fmla="*/ 256222 h 259079"/>
                    <a:gd name="connsiteX13" fmla="*/ 90488 w 304090"/>
                    <a:gd name="connsiteY13" fmla="*/ 259080 h 259079"/>
                    <a:gd name="connsiteX14" fmla="*/ 212408 w 304090"/>
                    <a:gd name="connsiteY14" fmla="*/ 259080 h 259079"/>
                    <a:gd name="connsiteX15" fmla="*/ 215265 w 304090"/>
                    <a:gd name="connsiteY15" fmla="*/ 256222 h 259079"/>
                    <a:gd name="connsiteX16" fmla="*/ 215265 w 304090"/>
                    <a:gd name="connsiteY16" fmla="*/ 244792 h 259079"/>
                    <a:gd name="connsiteX17" fmla="*/ 212408 w 304090"/>
                    <a:gd name="connsiteY17" fmla="*/ 241935 h 259079"/>
                    <a:gd name="connsiteX18" fmla="*/ 195263 w 304090"/>
                    <a:gd name="connsiteY18" fmla="*/ 241935 h 259079"/>
                    <a:gd name="connsiteX19" fmla="*/ 195263 w 304090"/>
                    <a:gd name="connsiteY19" fmla="*/ 220027 h 259079"/>
                    <a:gd name="connsiteX20" fmla="*/ 281940 w 304090"/>
                    <a:gd name="connsiteY20" fmla="*/ 220027 h 259079"/>
                    <a:gd name="connsiteX21" fmla="*/ 303848 w 304090"/>
                    <a:gd name="connsiteY21" fmla="*/ 198120 h 259079"/>
                    <a:gd name="connsiteX22" fmla="*/ 303848 w 304090"/>
                    <a:gd name="connsiteY22" fmla="*/ 22860 h 259079"/>
                    <a:gd name="connsiteX23" fmla="*/ 283845 w 304090"/>
                    <a:gd name="connsiteY23" fmla="*/ 0 h 259079"/>
                    <a:gd name="connsiteX24" fmla="*/ 21908 w 304090"/>
                    <a:gd name="connsiteY24" fmla="*/ 5715 h 259079"/>
                    <a:gd name="connsiteX25" fmla="*/ 283845 w 304090"/>
                    <a:gd name="connsiteY25" fmla="*/ 5715 h 259079"/>
                    <a:gd name="connsiteX26" fmla="*/ 300038 w 304090"/>
                    <a:gd name="connsiteY26" fmla="*/ 21907 h 259079"/>
                    <a:gd name="connsiteX27" fmla="*/ 300038 w 304090"/>
                    <a:gd name="connsiteY27" fmla="*/ 185738 h 259079"/>
                    <a:gd name="connsiteX28" fmla="*/ 5715 w 304090"/>
                    <a:gd name="connsiteY28" fmla="*/ 185738 h 259079"/>
                    <a:gd name="connsiteX29" fmla="*/ 5715 w 304090"/>
                    <a:gd name="connsiteY29" fmla="*/ 21907 h 259079"/>
                    <a:gd name="connsiteX30" fmla="*/ 21908 w 304090"/>
                    <a:gd name="connsiteY30" fmla="*/ 5715 h 259079"/>
                    <a:gd name="connsiteX31" fmla="*/ 191453 w 304090"/>
                    <a:gd name="connsiteY31" fmla="*/ 244792 h 259079"/>
                    <a:gd name="connsiteX32" fmla="*/ 194310 w 304090"/>
                    <a:gd name="connsiteY32" fmla="*/ 247650 h 259079"/>
                    <a:gd name="connsiteX33" fmla="*/ 211455 w 304090"/>
                    <a:gd name="connsiteY33" fmla="*/ 247650 h 259079"/>
                    <a:gd name="connsiteX34" fmla="*/ 211455 w 304090"/>
                    <a:gd name="connsiteY34" fmla="*/ 253365 h 259079"/>
                    <a:gd name="connsiteX35" fmla="*/ 94298 w 304090"/>
                    <a:gd name="connsiteY35" fmla="*/ 253365 h 259079"/>
                    <a:gd name="connsiteX36" fmla="*/ 94298 w 304090"/>
                    <a:gd name="connsiteY36" fmla="*/ 247650 h 259079"/>
                    <a:gd name="connsiteX37" fmla="*/ 175260 w 304090"/>
                    <a:gd name="connsiteY37" fmla="*/ 247650 h 259079"/>
                    <a:gd name="connsiteX38" fmla="*/ 178118 w 304090"/>
                    <a:gd name="connsiteY38" fmla="*/ 244792 h 259079"/>
                    <a:gd name="connsiteX39" fmla="*/ 175260 w 304090"/>
                    <a:gd name="connsiteY39" fmla="*/ 241935 h 259079"/>
                    <a:gd name="connsiteX40" fmla="*/ 114300 w 304090"/>
                    <a:gd name="connsiteY40" fmla="*/ 241935 h 259079"/>
                    <a:gd name="connsiteX41" fmla="*/ 114300 w 304090"/>
                    <a:gd name="connsiteY41" fmla="*/ 220027 h 259079"/>
                    <a:gd name="connsiteX42" fmla="*/ 192405 w 304090"/>
                    <a:gd name="connsiteY42" fmla="*/ 220027 h 259079"/>
                    <a:gd name="connsiteX43" fmla="*/ 192405 w 304090"/>
                    <a:gd name="connsiteY43" fmla="*/ 244792 h 259079"/>
                    <a:gd name="connsiteX44" fmla="*/ 283845 w 304090"/>
                    <a:gd name="connsiteY44" fmla="*/ 214313 h 259079"/>
                    <a:gd name="connsiteX45" fmla="*/ 21908 w 304090"/>
                    <a:gd name="connsiteY45" fmla="*/ 214313 h 259079"/>
                    <a:gd name="connsiteX46" fmla="*/ 5715 w 304090"/>
                    <a:gd name="connsiteY46" fmla="*/ 198120 h 259079"/>
                    <a:gd name="connsiteX47" fmla="*/ 5715 w 304090"/>
                    <a:gd name="connsiteY47" fmla="*/ 192405 h 259079"/>
                    <a:gd name="connsiteX48" fmla="*/ 300038 w 304090"/>
                    <a:gd name="connsiteY48" fmla="*/ 192405 h 259079"/>
                    <a:gd name="connsiteX49" fmla="*/ 300038 w 304090"/>
                    <a:gd name="connsiteY49" fmla="*/ 198120 h 259079"/>
                    <a:gd name="connsiteX50" fmla="*/ 283845 w 304090"/>
                    <a:gd name="connsiteY50" fmla="*/ 214313 h 259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304090" h="259079">
                      <a:moveTo>
                        <a:pt x="283845" y="0"/>
                      </a:moveTo>
                      <a:lnTo>
                        <a:pt x="21908" y="0"/>
                      </a:lnTo>
                      <a:cubicBezTo>
                        <a:pt x="9525" y="0"/>
                        <a:pt x="0" y="9525"/>
                        <a:pt x="0" y="21907"/>
                      </a:cubicBezTo>
                      <a:lnTo>
                        <a:pt x="0" y="188595"/>
                      </a:lnTo>
                      <a:cubicBezTo>
                        <a:pt x="0" y="188595"/>
                        <a:pt x="0" y="189547"/>
                        <a:pt x="0" y="189547"/>
                      </a:cubicBezTo>
                      <a:cubicBezTo>
                        <a:pt x="0" y="189547"/>
                        <a:pt x="0" y="190500"/>
                        <a:pt x="0" y="190500"/>
                      </a:cubicBezTo>
                      <a:lnTo>
                        <a:pt x="0" y="198120"/>
                      </a:lnTo>
                      <a:cubicBezTo>
                        <a:pt x="0" y="210502"/>
                        <a:pt x="9525" y="220027"/>
                        <a:pt x="21908" y="220027"/>
                      </a:cubicBezTo>
                      <a:lnTo>
                        <a:pt x="107633" y="220027"/>
                      </a:lnTo>
                      <a:lnTo>
                        <a:pt x="107633" y="241935"/>
                      </a:lnTo>
                      <a:lnTo>
                        <a:pt x="90488" y="241935"/>
                      </a:lnTo>
                      <a:cubicBezTo>
                        <a:pt x="88583" y="241935"/>
                        <a:pt x="87630" y="242888"/>
                        <a:pt x="87630" y="244792"/>
                      </a:cubicBezTo>
                      <a:lnTo>
                        <a:pt x="87630" y="256222"/>
                      </a:lnTo>
                      <a:cubicBezTo>
                        <a:pt x="87630" y="258127"/>
                        <a:pt x="88583" y="259080"/>
                        <a:pt x="90488" y="259080"/>
                      </a:cubicBezTo>
                      <a:lnTo>
                        <a:pt x="212408" y="259080"/>
                      </a:lnTo>
                      <a:cubicBezTo>
                        <a:pt x="214313" y="259080"/>
                        <a:pt x="215265" y="258127"/>
                        <a:pt x="215265" y="256222"/>
                      </a:cubicBezTo>
                      <a:lnTo>
                        <a:pt x="215265" y="244792"/>
                      </a:lnTo>
                      <a:cubicBezTo>
                        <a:pt x="215265" y="242888"/>
                        <a:pt x="214313" y="241935"/>
                        <a:pt x="212408" y="241935"/>
                      </a:cubicBezTo>
                      <a:lnTo>
                        <a:pt x="195263" y="241935"/>
                      </a:lnTo>
                      <a:lnTo>
                        <a:pt x="195263" y="220027"/>
                      </a:lnTo>
                      <a:lnTo>
                        <a:pt x="281940" y="220027"/>
                      </a:lnTo>
                      <a:cubicBezTo>
                        <a:pt x="294323" y="220027"/>
                        <a:pt x="303848" y="210502"/>
                        <a:pt x="303848" y="198120"/>
                      </a:cubicBezTo>
                      <a:lnTo>
                        <a:pt x="303848" y="22860"/>
                      </a:lnTo>
                      <a:cubicBezTo>
                        <a:pt x="305753" y="10477"/>
                        <a:pt x="296228" y="0"/>
                        <a:pt x="283845" y="0"/>
                      </a:cubicBezTo>
                      <a:close/>
                      <a:moveTo>
                        <a:pt x="21908" y="5715"/>
                      </a:moveTo>
                      <a:lnTo>
                        <a:pt x="283845" y="5715"/>
                      </a:lnTo>
                      <a:cubicBezTo>
                        <a:pt x="292418" y="5715"/>
                        <a:pt x="300038" y="13335"/>
                        <a:pt x="300038" y="21907"/>
                      </a:cubicBezTo>
                      <a:lnTo>
                        <a:pt x="300038" y="185738"/>
                      </a:lnTo>
                      <a:lnTo>
                        <a:pt x="5715" y="185738"/>
                      </a:lnTo>
                      <a:lnTo>
                        <a:pt x="5715" y="21907"/>
                      </a:lnTo>
                      <a:cubicBezTo>
                        <a:pt x="5715" y="13335"/>
                        <a:pt x="13335" y="5715"/>
                        <a:pt x="21908" y="5715"/>
                      </a:cubicBezTo>
                      <a:close/>
                      <a:moveTo>
                        <a:pt x="191453" y="244792"/>
                      </a:moveTo>
                      <a:cubicBezTo>
                        <a:pt x="191453" y="246697"/>
                        <a:pt x="192405" y="247650"/>
                        <a:pt x="194310" y="247650"/>
                      </a:cubicBezTo>
                      <a:lnTo>
                        <a:pt x="211455" y="247650"/>
                      </a:lnTo>
                      <a:lnTo>
                        <a:pt x="211455" y="253365"/>
                      </a:lnTo>
                      <a:lnTo>
                        <a:pt x="94298" y="253365"/>
                      </a:lnTo>
                      <a:lnTo>
                        <a:pt x="94298" y="247650"/>
                      </a:lnTo>
                      <a:lnTo>
                        <a:pt x="175260" y="247650"/>
                      </a:lnTo>
                      <a:cubicBezTo>
                        <a:pt x="177165" y="247650"/>
                        <a:pt x="178118" y="246697"/>
                        <a:pt x="178118" y="244792"/>
                      </a:cubicBezTo>
                      <a:cubicBezTo>
                        <a:pt x="178118" y="242888"/>
                        <a:pt x="177165" y="241935"/>
                        <a:pt x="175260" y="241935"/>
                      </a:cubicBezTo>
                      <a:lnTo>
                        <a:pt x="114300" y="241935"/>
                      </a:lnTo>
                      <a:lnTo>
                        <a:pt x="114300" y="220027"/>
                      </a:lnTo>
                      <a:lnTo>
                        <a:pt x="192405" y="220027"/>
                      </a:lnTo>
                      <a:lnTo>
                        <a:pt x="192405" y="244792"/>
                      </a:lnTo>
                      <a:close/>
                      <a:moveTo>
                        <a:pt x="283845" y="214313"/>
                      </a:moveTo>
                      <a:lnTo>
                        <a:pt x="21908" y="214313"/>
                      </a:lnTo>
                      <a:cubicBezTo>
                        <a:pt x="13335" y="214313"/>
                        <a:pt x="5715" y="206692"/>
                        <a:pt x="5715" y="198120"/>
                      </a:cubicBezTo>
                      <a:lnTo>
                        <a:pt x="5715" y="192405"/>
                      </a:lnTo>
                      <a:lnTo>
                        <a:pt x="300038" y="192405"/>
                      </a:lnTo>
                      <a:lnTo>
                        <a:pt x="300038" y="198120"/>
                      </a:lnTo>
                      <a:cubicBezTo>
                        <a:pt x="300038" y="207645"/>
                        <a:pt x="292418" y="214313"/>
                        <a:pt x="283845" y="21431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62" name="자유형: 도형 161">
                  <a:extLst>
                    <a:ext uri="{FF2B5EF4-FFF2-40B4-BE49-F238E27FC236}">
                      <a16:creationId xmlns:a16="http://schemas.microsoft.com/office/drawing/2014/main" id="{731C1B40-AAC8-4233-A0BB-C22CC45A8A15}"/>
                    </a:ext>
                  </a:extLst>
                </p:cNvPr>
                <p:cNvSpPr/>
                <p:nvPr/>
              </p:nvSpPr>
              <p:spPr>
                <a:xfrm>
                  <a:off x="468624" y="4146429"/>
                  <a:ext cx="272414" cy="158115"/>
                </a:xfrm>
                <a:custGeom>
                  <a:avLst/>
                  <a:gdLst>
                    <a:gd name="connsiteX0" fmla="*/ 2857 w 272414"/>
                    <a:gd name="connsiteY0" fmla="*/ 158115 h 158115"/>
                    <a:gd name="connsiteX1" fmla="*/ 269557 w 272414"/>
                    <a:gd name="connsiteY1" fmla="*/ 158115 h 158115"/>
                    <a:gd name="connsiteX2" fmla="*/ 272415 w 272414"/>
                    <a:gd name="connsiteY2" fmla="*/ 155258 h 158115"/>
                    <a:gd name="connsiteX3" fmla="*/ 272415 w 272414"/>
                    <a:gd name="connsiteY3" fmla="*/ 2858 h 158115"/>
                    <a:gd name="connsiteX4" fmla="*/ 269557 w 272414"/>
                    <a:gd name="connsiteY4" fmla="*/ 0 h 158115"/>
                    <a:gd name="connsiteX5" fmla="*/ 258127 w 272414"/>
                    <a:gd name="connsiteY5" fmla="*/ 0 h 158115"/>
                    <a:gd name="connsiteX6" fmla="*/ 255270 w 272414"/>
                    <a:gd name="connsiteY6" fmla="*/ 2858 h 158115"/>
                    <a:gd name="connsiteX7" fmla="*/ 258127 w 272414"/>
                    <a:gd name="connsiteY7" fmla="*/ 5715 h 158115"/>
                    <a:gd name="connsiteX8" fmla="*/ 266700 w 272414"/>
                    <a:gd name="connsiteY8" fmla="*/ 5715 h 158115"/>
                    <a:gd name="connsiteX9" fmla="*/ 266700 w 272414"/>
                    <a:gd name="connsiteY9" fmla="*/ 153353 h 158115"/>
                    <a:gd name="connsiteX10" fmla="*/ 206692 w 272414"/>
                    <a:gd name="connsiteY10" fmla="*/ 153353 h 158115"/>
                    <a:gd name="connsiteX11" fmla="*/ 206692 w 272414"/>
                    <a:gd name="connsiteY11" fmla="*/ 153353 h 158115"/>
                    <a:gd name="connsiteX12" fmla="*/ 182880 w 272414"/>
                    <a:gd name="connsiteY12" fmla="*/ 129540 h 158115"/>
                    <a:gd name="connsiteX13" fmla="*/ 179070 w 272414"/>
                    <a:gd name="connsiteY13" fmla="*/ 129540 h 158115"/>
                    <a:gd name="connsiteX14" fmla="*/ 179070 w 272414"/>
                    <a:gd name="connsiteY14" fmla="*/ 133350 h 158115"/>
                    <a:gd name="connsiteX15" fmla="*/ 198120 w 272414"/>
                    <a:gd name="connsiteY15" fmla="*/ 152400 h 158115"/>
                    <a:gd name="connsiteX16" fmla="*/ 4763 w 272414"/>
                    <a:gd name="connsiteY16" fmla="*/ 152400 h 158115"/>
                    <a:gd name="connsiteX17" fmla="*/ 4763 w 272414"/>
                    <a:gd name="connsiteY17" fmla="*/ 5715 h 158115"/>
                    <a:gd name="connsiteX18" fmla="*/ 80963 w 272414"/>
                    <a:gd name="connsiteY18" fmla="*/ 5715 h 158115"/>
                    <a:gd name="connsiteX19" fmla="*/ 80963 w 272414"/>
                    <a:gd name="connsiteY19" fmla="*/ 5715 h 158115"/>
                    <a:gd name="connsiteX20" fmla="*/ 100013 w 272414"/>
                    <a:gd name="connsiteY20" fmla="*/ 24765 h 158115"/>
                    <a:gd name="connsiteX21" fmla="*/ 101917 w 272414"/>
                    <a:gd name="connsiteY21" fmla="*/ 25718 h 158115"/>
                    <a:gd name="connsiteX22" fmla="*/ 103822 w 272414"/>
                    <a:gd name="connsiteY22" fmla="*/ 24765 h 158115"/>
                    <a:gd name="connsiteX23" fmla="*/ 103822 w 272414"/>
                    <a:gd name="connsiteY23" fmla="*/ 20955 h 158115"/>
                    <a:gd name="connsiteX24" fmla="*/ 88582 w 272414"/>
                    <a:gd name="connsiteY24" fmla="*/ 5715 h 158115"/>
                    <a:gd name="connsiteX25" fmla="*/ 229552 w 272414"/>
                    <a:gd name="connsiteY25" fmla="*/ 5715 h 158115"/>
                    <a:gd name="connsiteX26" fmla="*/ 232410 w 272414"/>
                    <a:gd name="connsiteY26" fmla="*/ 2858 h 158115"/>
                    <a:gd name="connsiteX27" fmla="*/ 229552 w 272414"/>
                    <a:gd name="connsiteY27" fmla="*/ 0 h 158115"/>
                    <a:gd name="connsiteX28" fmla="*/ 2857 w 272414"/>
                    <a:gd name="connsiteY28" fmla="*/ 0 h 158115"/>
                    <a:gd name="connsiteX29" fmla="*/ 0 w 272414"/>
                    <a:gd name="connsiteY29" fmla="*/ 2858 h 158115"/>
                    <a:gd name="connsiteX30" fmla="*/ 0 w 272414"/>
                    <a:gd name="connsiteY30" fmla="*/ 155258 h 158115"/>
                    <a:gd name="connsiteX31" fmla="*/ 2857 w 272414"/>
                    <a:gd name="connsiteY31" fmla="*/ 158115 h 158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72414" h="158115">
                      <a:moveTo>
                        <a:pt x="2857" y="158115"/>
                      </a:moveTo>
                      <a:lnTo>
                        <a:pt x="269557" y="158115"/>
                      </a:lnTo>
                      <a:cubicBezTo>
                        <a:pt x="271463" y="158115"/>
                        <a:pt x="272415" y="157163"/>
                        <a:pt x="272415" y="155258"/>
                      </a:cubicBezTo>
                      <a:lnTo>
                        <a:pt x="272415" y="2858"/>
                      </a:lnTo>
                      <a:cubicBezTo>
                        <a:pt x="272415" y="953"/>
                        <a:pt x="271463" y="0"/>
                        <a:pt x="269557" y="0"/>
                      </a:cubicBezTo>
                      <a:lnTo>
                        <a:pt x="258127" y="0"/>
                      </a:lnTo>
                      <a:cubicBezTo>
                        <a:pt x="256223" y="0"/>
                        <a:pt x="255270" y="953"/>
                        <a:pt x="255270" y="2858"/>
                      </a:cubicBezTo>
                      <a:cubicBezTo>
                        <a:pt x="255270" y="4763"/>
                        <a:pt x="256223" y="5715"/>
                        <a:pt x="258127" y="5715"/>
                      </a:cubicBezTo>
                      <a:lnTo>
                        <a:pt x="266700" y="5715"/>
                      </a:lnTo>
                      <a:lnTo>
                        <a:pt x="266700" y="153353"/>
                      </a:lnTo>
                      <a:lnTo>
                        <a:pt x="206692" y="153353"/>
                      </a:lnTo>
                      <a:lnTo>
                        <a:pt x="206692" y="153353"/>
                      </a:lnTo>
                      <a:lnTo>
                        <a:pt x="182880" y="129540"/>
                      </a:lnTo>
                      <a:cubicBezTo>
                        <a:pt x="181927" y="128588"/>
                        <a:pt x="180022" y="128588"/>
                        <a:pt x="179070" y="129540"/>
                      </a:cubicBezTo>
                      <a:cubicBezTo>
                        <a:pt x="178117" y="130493"/>
                        <a:pt x="178117" y="132398"/>
                        <a:pt x="179070" y="133350"/>
                      </a:cubicBezTo>
                      <a:lnTo>
                        <a:pt x="198120" y="152400"/>
                      </a:lnTo>
                      <a:lnTo>
                        <a:pt x="4763" y="152400"/>
                      </a:lnTo>
                      <a:lnTo>
                        <a:pt x="4763" y="5715"/>
                      </a:lnTo>
                      <a:lnTo>
                        <a:pt x="80963" y="5715"/>
                      </a:lnTo>
                      <a:lnTo>
                        <a:pt x="80963" y="5715"/>
                      </a:lnTo>
                      <a:lnTo>
                        <a:pt x="100013" y="24765"/>
                      </a:lnTo>
                      <a:cubicBezTo>
                        <a:pt x="100965" y="25718"/>
                        <a:pt x="100965" y="25718"/>
                        <a:pt x="101917" y="25718"/>
                      </a:cubicBezTo>
                      <a:cubicBezTo>
                        <a:pt x="102870" y="25718"/>
                        <a:pt x="102870" y="25718"/>
                        <a:pt x="103822" y="24765"/>
                      </a:cubicBezTo>
                      <a:cubicBezTo>
                        <a:pt x="104775" y="23813"/>
                        <a:pt x="104775" y="21908"/>
                        <a:pt x="103822" y="20955"/>
                      </a:cubicBezTo>
                      <a:lnTo>
                        <a:pt x="88582" y="5715"/>
                      </a:lnTo>
                      <a:lnTo>
                        <a:pt x="229552" y="5715"/>
                      </a:lnTo>
                      <a:cubicBezTo>
                        <a:pt x="231457" y="5715"/>
                        <a:pt x="232410" y="4763"/>
                        <a:pt x="232410" y="2858"/>
                      </a:cubicBezTo>
                      <a:cubicBezTo>
                        <a:pt x="232410" y="953"/>
                        <a:pt x="231457" y="0"/>
                        <a:pt x="229552" y="0"/>
                      </a:cubicBezTo>
                      <a:lnTo>
                        <a:pt x="2857" y="0"/>
                      </a:lnTo>
                      <a:cubicBezTo>
                        <a:pt x="952" y="0"/>
                        <a:pt x="0" y="953"/>
                        <a:pt x="0" y="2858"/>
                      </a:cubicBezTo>
                      <a:lnTo>
                        <a:pt x="0" y="155258"/>
                      </a:lnTo>
                      <a:cubicBezTo>
                        <a:pt x="0" y="157163"/>
                        <a:pt x="952" y="158115"/>
                        <a:pt x="2857" y="158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63" name="자유형: 도형 162">
                  <a:extLst>
                    <a:ext uri="{FF2B5EF4-FFF2-40B4-BE49-F238E27FC236}">
                      <a16:creationId xmlns:a16="http://schemas.microsoft.com/office/drawing/2014/main" id="{4126321D-318C-4EE9-B0DC-06E16A5B2B8A}"/>
                    </a:ext>
                  </a:extLst>
                </p:cNvPr>
                <p:cNvSpPr/>
                <p:nvPr/>
              </p:nvSpPr>
              <p:spPr>
                <a:xfrm>
                  <a:off x="596258" y="4324547"/>
                  <a:ext cx="17144" cy="17144"/>
                </a:xfrm>
                <a:custGeom>
                  <a:avLst/>
                  <a:gdLst>
                    <a:gd name="connsiteX0" fmla="*/ 8573 w 17144"/>
                    <a:gd name="connsiteY0" fmla="*/ 0 h 17144"/>
                    <a:gd name="connsiteX1" fmla="*/ 0 w 17144"/>
                    <a:gd name="connsiteY1" fmla="*/ 8572 h 17144"/>
                    <a:gd name="connsiteX2" fmla="*/ 8573 w 17144"/>
                    <a:gd name="connsiteY2" fmla="*/ 17145 h 17144"/>
                    <a:gd name="connsiteX3" fmla="*/ 17145 w 17144"/>
                    <a:gd name="connsiteY3" fmla="*/ 8572 h 17144"/>
                    <a:gd name="connsiteX4" fmla="*/ 8573 w 17144"/>
                    <a:gd name="connsiteY4" fmla="*/ 0 h 17144"/>
                    <a:gd name="connsiteX5" fmla="*/ 8573 w 17144"/>
                    <a:gd name="connsiteY5" fmla="*/ 10477 h 17144"/>
                    <a:gd name="connsiteX6" fmla="*/ 5715 w 17144"/>
                    <a:gd name="connsiteY6" fmla="*/ 7620 h 17144"/>
                    <a:gd name="connsiteX7" fmla="*/ 8573 w 17144"/>
                    <a:gd name="connsiteY7" fmla="*/ 4763 h 17144"/>
                    <a:gd name="connsiteX8" fmla="*/ 11430 w 17144"/>
                    <a:gd name="connsiteY8" fmla="*/ 7620 h 17144"/>
                    <a:gd name="connsiteX9" fmla="*/ 8573 w 17144"/>
                    <a:gd name="connsiteY9" fmla="*/ 10477 h 17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144" h="17144">
                      <a:moveTo>
                        <a:pt x="8573" y="0"/>
                      </a:moveTo>
                      <a:cubicBezTo>
                        <a:pt x="3810" y="0"/>
                        <a:pt x="0" y="3810"/>
                        <a:pt x="0" y="8572"/>
                      </a:cubicBezTo>
                      <a:cubicBezTo>
                        <a:pt x="0" y="13335"/>
                        <a:pt x="3810" y="17145"/>
                        <a:pt x="8573" y="17145"/>
                      </a:cubicBezTo>
                      <a:cubicBezTo>
                        <a:pt x="13335" y="17145"/>
                        <a:pt x="17145" y="13335"/>
                        <a:pt x="17145" y="8572"/>
                      </a:cubicBezTo>
                      <a:cubicBezTo>
                        <a:pt x="17145" y="3810"/>
                        <a:pt x="13335" y="0"/>
                        <a:pt x="8573" y="0"/>
                      </a:cubicBezTo>
                      <a:close/>
                      <a:moveTo>
                        <a:pt x="8573" y="10477"/>
                      </a:moveTo>
                      <a:cubicBezTo>
                        <a:pt x="6668" y="10477"/>
                        <a:pt x="5715" y="9525"/>
                        <a:pt x="5715" y="7620"/>
                      </a:cubicBezTo>
                      <a:cubicBezTo>
                        <a:pt x="5715" y="5715"/>
                        <a:pt x="6668" y="4763"/>
                        <a:pt x="8573" y="4763"/>
                      </a:cubicBezTo>
                      <a:cubicBezTo>
                        <a:pt x="10478" y="4763"/>
                        <a:pt x="11430" y="5715"/>
                        <a:pt x="11430" y="7620"/>
                      </a:cubicBezTo>
                      <a:cubicBezTo>
                        <a:pt x="11430" y="9525"/>
                        <a:pt x="9525" y="10477"/>
                        <a:pt x="8573" y="104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  <p:grpSp>
            <p:nvGrpSpPr>
              <p:cNvPr id="158" name="그래픽 29">
                <a:extLst>
                  <a:ext uri="{FF2B5EF4-FFF2-40B4-BE49-F238E27FC236}">
                    <a16:creationId xmlns:a16="http://schemas.microsoft.com/office/drawing/2014/main" id="{44B06ACC-8DE9-450C-9B77-AA4D2CFCE6DA}"/>
                  </a:ext>
                </a:extLst>
              </p:cNvPr>
              <p:cNvGrpSpPr/>
              <p:nvPr/>
            </p:nvGrpSpPr>
            <p:grpSpPr>
              <a:xfrm>
                <a:off x="4700593" y="1269576"/>
                <a:ext cx="96685" cy="96686"/>
                <a:chOff x="697224" y="4095947"/>
                <a:chExt cx="120014" cy="120015"/>
              </a:xfrm>
              <a:solidFill>
                <a:srgbClr val="000000"/>
              </a:solidFill>
            </p:grpSpPr>
            <p:sp>
              <p:nvSpPr>
                <p:cNvPr id="159" name="자유형: 도형 158">
                  <a:extLst>
                    <a:ext uri="{FF2B5EF4-FFF2-40B4-BE49-F238E27FC236}">
                      <a16:creationId xmlns:a16="http://schemas.microsoft.com/office/drawing/2014/main" id="{4DA235BE-FA99-4E05-AB95-6BE91E276814}"/>
                    </a:ext>
                  </a:extLst>
                </p:cNvPr>
                <p:cNvSpPr/>
                <p:nvPr/>
              </p:nvSpPr>
              <p:spPr>
                <a:xfrm>
                  <a:off x="697224" y="4095947"/>
                  <a:ext cx="120014" cy="120015"/>
                </a:xfrm>
                <a:custGeom>
                  <a:avLst/>
                  <a:gdLst>
                    <a:gd name="connsiteX0" fmla="*/ 120015 w 120014"/>
                    <a:gd name="connsiteY0" fmla="*/ 60007 h 120015"/>
                    <a:gd name="connsiteX1" fmla="*/ 60007 w 120014"/>
                    <a:gd name="connsiteY1" fmla="*/ 120015 h 120015"/>
                    <a:gd name="connsiteX2" fmla="*/ 0 w 120014"/>
                    <a:gd name="connsiteY2" fmla="*/ 60007 h 120015"/>
                    <a:gd name="connsiteX3" fmla="*/ 60007 w 120014"/>
                    <a:gd name="connsiteY3" fmla="*/ 0 h 120015"/>
                    <a:gd name="connsiteX4" fmla="*/ 120015 w 120014"/>
                    <a:gd name="connsiteY4" fmla="*/ 60007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014" h="120015">
                      <a:moveTo>
                        <a:pt x="120015" y="60007"/>
                      </a:moveTo>
                      <a:cubicBezTo>
                        <a:pt x="120015" y="93149"/>
                        <a:pt x="93149" y="120015"/>
                        <a:pt x="60007" y="120015"/>
                      </a:cubicBezTo>
                      <a:cubicBezTo>
                        <a:pt x="26866" y="120015"/>
                        <a:pt x="0" y="93149"/>
                        <a:pt x="0" y="60007"/>
                      </a:cubicBezTo>
                      <a:cubicBezTo>
                        <a:pt x="0" y="26866"/>
                        <a:pt x="26866" y="0"/>
                        <a:pt x="60007" y="0"/>
                      </a:cubicBezTo>
                      <a:cubicBezTo>
                        <a:pt x="93149" y="0"/>
                        <a:pt x="120015" y="26866"/>
                        <a:pt x="120015" y="60007"/>
                      </a:cubicBezTo>
                      <a:close/>
                    </a:path>
                  </a:pathLst>
                </a:custGeom>
                <a:solidFill>
                  <a:srgbClr val="4FC5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60" name="자유형: 도형 159">
                  <a:extLst>
                    <a:ext uri="{FF2B5EF4-FFF2-40B4-BE49-F238E27FC236}">
                      <a16:creationId xmlns:a16="http://schemas.microsoft.com/office/drawing/2014/main" id="{19EB94FB-4A8E-4495-9D40-E31FBE0CC649}"/>
                    </a:ext>
                  </a:extLst>
                </p:cNvPr>
                <p:cNvSpPr/>
                <p:nvPr/>
              </p:nvSpPr>
              <p:spPr>
                <a:xfrm>
                  <a:off x="733418" y="4124522"/>
                  <a:ext cx="48577" cy="59054"/>
                </a:xfrm>
                <a:custGeom>
                  <a:avLst/>
                  <a:gdLst>
                    <a:gd name="connsiteX0" fmla="*/ 34290 w 48577"/>
                    <a:gd name="connsiteY0" fmla="*/ 41910 h 59054"/>
                    <a:gd name="connsiteX1" fmla="*/ 14288 w 48577"/>
                    <a:gd name="connsiteY1" fmla="*/ 41910 h 59054"/>
                    <a:gd name="connsiteX2" fmla="*/ 9525 w 48577"/>
                    <a:gd name="connsiteY2" fmla="*/ 59055 h 59054"/>
                    <a:gd name="connsiteX3" fmla="*/ 0 w 48577"/>
                    <a:gd name="connsiteY3" fmla="*/ 59055 h 59054"/>
                    <a:gd name="connsiteX4" fmla="*/ 19050 w 48577"/>
                    <a:gd name="connsiteY4" fmla="*/ 0 h 59054"/>
                    <a:gd name="connsiteX5" fmla="*/ 29528 w 48577"/>
                    <a:gd name="connsiteY5" fmla="*/ 0 h 59054"/>
                    <a:gd name="connsiteX6" fmla="*/ 48578 w 48577"/>
                    <a:gd name="connsiteY6" fmla="*/ 59055 h 59054"/>
                    <a:gd name="connsiteX7" fmla="*/ 39053 w 48577"/>
                    <a:gd name="connsiteY7" fmla="*/ 59055 h 59054"/>
                    <a:gd name="connsiteX8" fmla="*/ 34290 w 48577"/>
                    <a:gd name="connsiteY8" fmla="*/ 41910 h 59054"/>
                    <a:gd name="connsiteX9" fmla="*/ 31433 w 48577"/>
                    <a:gd name="connsiteY9" fmla="*/ 35242 h 59054"/>
                    <a:gd name="connsiteX10" fmla="*/ 29528 w 48577"/>
                    <a:gd name="connsiteY10" fmla="*/ 27622 h 59054"/>
                    <a:gd name="connsiteX11" fmla="*/ 23813 w 48577"/>
                    <a:gd name="connsiteY11" fmla="*/ 7620 h 59054"/>
                    <a:gd name="connsiteX12" fmla="*/ 23813 w 48577"/>
                    <a:gd name="connsiteY12" fmla="*/ 7620 h 59054"/>
                    <a:gd name="connsiteX13" fmla="*/ 18098 w 48577"/>
                    <a:gd name="connsiteY13" fmla="*/ 27622 h 59054"/>
                    <a:gd name="connsiteX14" fmla="*/ 15240 w 48577"/>
                    <a:gd name="connsiteY14" fmla="*/ 35242 h 59054"/>
                    <a:gd name="connsiteX15" fmla="*/ 31433 w 48577"/>
                    <a:gd name="connsiteY15" fmla="*/ 35242 h 59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577" h="59054">
                      <a:moveTo>
                        <a:pt x="34290" y="41910"/>
                      </a:moveTo>
                      <a:lnTo>
                        <a:pt x="14288" y="41910"/>
                      </a:lnTo>
                      <a:lnTo>
                        <a:pt x="9525" y="59055"/>
                      </a:lnTo>
                      <a:lnTo>
                        <a:pt x="0" y="59055"/>
                      </a:lnTo>
                      <a:lnTo>
                        <a:pt x="19050" y="0"/>
                      </a:lnTo>
                      <a:lnTo>
                        <a:pt x="29528" y="0"/>
                      </a:lnTo>
                      <a:lnTo>
                        <a:pt x="48578" y="59055"/>
                      </a:lnTo>
                      <a:lnTo>
                        <a:pt x="39053" y="59055"/>
                      </a:lnTo>
                      <a:lnTo>
                        <a:pt x="34290" y="41910"/>
                      </a:lnTo>
                      <a:close/>
                      <a:moveTo>
                        <a:pt x="31433" y="35242"/>
                      </a:moveTo>
                      <a:lnTo>
                        <a:pt x="29528" y="27622"/>
                      </a:lnTo>
                      <a:cubicBezTo>
                        <a:pt x="27623" y="20955"/>
                        <a:pt x="25718" y="14288"/>
                        <a:pt x="23813" y="7620"/>
                      </a:cubicBezTo>
                      <a:lnTo>
                        <a:pt x="23813" y="7620"/>
                      </a:lnTo>
                      <a:cubicBezTo>
                        <a:pt x="21908" y="14288"/>
                        <a:pt x="20003" y="20955"/>
                        <a:pt x="18098" y="27622"/>
                      </a:cubicBezTo>
                      <a:lnTo>
                        <a:pt x="15240" y="35242"/>
                      </a:lnTo>
                      <a:lnTo>
                        <a:pt x="31433" y="35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</p:grpSp>
        <p:grpSp>
          <p:nvGrpSpPr>
            <p:cNvPr id="92" name="그룹 91">
              <a:extLst>
                <a:ext uri="{FF2B5EF4-FFF2-40B4-BE49-F238E27FC236}">
                  <a16:creationId xmlns:a16="http://schemas.microsoft.com/office/drawing/2014/main" id="{76C94B62-C8C4-4821-B415-EC418261939D}"/>
                </a:ext>
              </a:extLst>
            </p:cNvPr>
            <p:cNvGrpSpPr/>
            <p:nvPr/>
          </p:nvGrpSpPr>
          <p:grpSpPr>
            <a:xfrm>
              <a:off x="6394895" y="6687190"/>
              <a:ext cx="320805" cy="249098"/>
              <a:chOff x="4502617" y="1269576"/>
              <a:chExt cx="294661" cy="235575"/>
            </a:xfrm>
          </p:grpSpPr>
          <p:grpSp>
            <p:nvGrpSpPr>
              <p:cNvPr id="150" name="그래픽 29">
                <a:extLst>
                  <a:ext uri="{FF2B5EF4-FFF2-40B4-BE49-F238E27FC236}">
                    <a16:creationId xmlns:a16="http://schemas.microsoft.com/office/drawing/2014/main" id="{E746A035-5A40-4FEB-8DFC-4A4D7EDC6475}"/>
                  </a:ext>
                </a:extLst>
              </p:cNvPr>
              <p:cNvGrpSpPr/>
              <p:nvPr/>
            </p:nvGrpSpPr>
            <p:grpSpPr>
              <a:xfrm>
                <a:off x="4502617" y="1296434"/>
                <a:ext cx="244979" cy="208717"/>
                <a:chOff x="451478" y="4129285"/>
                <a:chExt cx="304090" cy="259079"/>
              </a:xfrm>
              <a:solidFill>
                <a:srgbClr val="000000"/>
              </a:solidFill>
            </p:grpSpPr>
            <p:sp>
              <p:nvSpPr>
                <p:cNvPr id="154" name="자유형: 도형 153">
                  <a:extLst>
                    <a:ext uri="{FF2B5EF4-FFF2-40B4-BE49-F238E27FC236}">
                      <a16:creationId xmlns:a16="http://schemas.microsoft.com/office/drawing/2014/main" id="{12212318-301A-4B74-A481-A395E539DA50}"/>
                    </a:ext>
                  </a:extLst>
                </p:cNvPr>
                <p:cNvSpPr/>
                <p:nvPr/>
              </p:nvSpPr>
              <p:spPr>
                <a:xfrm>
                  <a:off x="451478" y="4129285"/>
                  <a:ext cx="304090" cy="259079"/>
                </a:xfrm>
                <a:custGeom>
                  <a:avLst/>
                  <a:gdLst>
                    <a:gd name="connsiteX0" fmla="*/ 283845 w 304090"/>
                    <a:gd name="connsiteY0" fmla="*/ 0 h 259079"/>
                    <a:gd name="connsiteX1" fmla="*/ 21908 w 304090"/>
                    <a:gd name="connsiteY1" fmla="*/ 0 h 259079"/>
                    <a:gd name="connsiteX2" fmla="*/ 0 w 304090"/>
                    <a:gd name="connsiteY2" fmla="*/ 21907 h 259079"/>
                    <a:gd name="connsiteX3" fmla="*/ 0 w 304090"/>
                    <a:gd name="connsiteY3" fmla="*/ 188595 h 259079"/>
                    <a:gd name="connsiteX4" fmla="*/ 0 w 304090"/>
                    <a:gd name="connsiteY4" fmla="*/ 189547 h 259079"/>
                    <a:gd name="connsiteX5" fmla="*/ 0 w 304090"/>
                    <a:gd name="connsiteY5" fmla="*/ 190500 h 259079"/>
                    <a:gd name="connsiteX6" fmla="*/ 0 w 304090"/>
                    <a:gd name="connsiteY6" fmla="*/ 198120 h 259079"/>
                    <a:gd name="connsiteX7" fmla="*/ 21908 w 304090"/>
                    <a:gd name="connsiteY7" fmla="*/ 220027 h 259079"/>
                    <a:gd name="connsiteX8" fmla="*/ 107633 w 304090"/>
                    <a:gd name="connsiteY8" fmla="*/ 220027 h 259079"/>
                    <a:gd name="connsiteX9" fmla="*/ 107633 w 304090"/>
                    <a:gd name="connsiteY9" fmla="*/ 241935 h 259079"/>
                    <a:gd name="connsiteX10" fmla="*/ 90488 w 304090"/>
                    <a:gd name="connsiteY10" fmla="*/ 241935 h 259079"/>
                    <a:gd name="connsiteX11" fmla="*/ 87630 w 304090"/>
                    <a:gd name="connsiteY11" fmla="*/ 244792 h 259079"/>
                    <a:gd name="connsiteX12" fmla="*/ 87630 w 304090"/>
                    <a:gd name="connsiteY12" fmla="*/ 256222 h 259079"/>
                    <a:gd name="connsiteX13" fmla="*/ 90488 w 304090"/>
                    <a:gd name="connsiteY13" fmla="*/ 259080 h 259079"/>
                    <a:gd name="connsiteX14" fmla="*/ 212408 w 304090"/>
                    <a:gd name="connsiteY14" fmla="*/ 259080 h 259079"/>
                    <a:gd name="connsiteX15" fmla="*/ 215265 w 304090"/>
                    <a:gd name="connsiteY15" fmla="*/ 256222 h 259079"/>
                    <a:gd name="connsiteX16" fmla="*/ 215265 w 304090"/>
                    <a:gd name="connsiteY16" fmla="*/ 244792 h 259079"/>
                    <a:gd name="connsiteX17" fmla="*/ 212408 w 304090"/>
                    <a:gd name="connsiteY17" fmla="*/ 241935 h 259079"/>
                    <a:gd name="connsiteX18" fmla="*/ 195263 w 304090"/>
                    <a:gd name="connsiteY18" fmla="*/ 241935 h 259079"/>
                    <a:gd name="connsiteX19" fmla="*/ 195263 w 304090"/>
                    <a:gd name="connsiteY19" fmla="*/ 220027 h 259079"/>
                    <a:gd name="connsiteX20" fmla="*/ 281940 w 304090"/>
                    <a:gd name="connsiteY20" fmla="*/ 220027 h 259079"/>
                    <a:gd name="connsiteX21" fmla="*/ 303848 w 304090"/>
                    <a:gd name="connsiteY21" fmla="*/ 198120 h 259079"/>
                    <a:gd name="connsiteX22" fmla="*/ 303848 w 304090"/>
                    <a:gd name="connsiteY22" fmla="*/ 22860 h 259079"/>
                    <a:gd name="connsiteX23" fmla="*/ 283845 w 304090"/>
                    <a:gd name="connsiteY23" fmla="*/ 0 h 259079"/>
                    <a:gd name="connsiteX24" fmla="*/ 21908 w 304090"/>
                    <a:gd name="connsiteY24" fmla="*/ 5715 h 259079"/>
                    <a:gd name="connsiteX25" fmla="*/ 283845 w 304090"/>
                    <a:gd name="connsiteY25" fmla="*/ 5715 h 259079"/>
                    <a:gd name="connsiteX26" fmla="*/ 300038 w 304090"/>
                    <a:gd name="connsiteY26" fmla="*/ 21907 h 259079"/>
                    <a:gd name="connsiteX27" fmla="*/ 300038 w 304090"/>
                    <a:gd name="connsiteY27" fmla="*/ 185738 h 259079"/>
                    <a:gd name="connsiteX28" fmla="*/ 5715 w 304090"/>
                    <a:gd name="connsiteY28" fmla="*/ 185738 h 259079"/>
                    <a:gd name="connsiteX29" fmla="*/ 5715 w 304090"/>
                    <a:gd name="connsiteY29" fmla="*/ 21907 h 259079"/>
                    <a:gd name="connsiteX30" fmla="*/ 21908 w 304090"/>
                    <a:gd name="connsiteY30" fmla="*/ 5715 h 259079"/>
                    <a:gd name="connsiteX31" fmla="*/ 191453 w 304090"/>
                    <a:gd name="connsiteY31" fmla="*/ 244792 h 259079"/>
                    <a:gd name="connsiteX32" fmla="*/ 194310 w 304090"/>
                    <a:gd name="connsiteY32" fmla="*/ 247650 h 259079"/>
                    <a:gd name="connsiteX33" fmla="*/ 211455 w 304090"/>
                    <a:gd name="connsiteY33" fmla="*/ 247650 h 259079"/>
                    <a:gd name="connsiteX34" fmla="*/ 211455 w 304090"/>
                    <a:gd name="connsiteY34" fmla="*/ 253365 h 259079"/>
                    <a:gd name="connsiteX35" fmla="*/ 94298 w 304090"/>
                    <a:gd name="connsiteY35" fmla="*/ 253365 h 259079"/>
                    <a:gd name="connsiteX36" fmla="*/ 94298 w 304090"/>
                    <a:gd name="connsiteY36" fmla="*/ 247650 h 259079"/>
                    <a:gd name="connsiteX37" fmla="*/ 175260 w 304090"/>
                    <a:gd name="connsiteY37" fmla="*/ 247650 h 259079"/>
                    <a:gd name="connsiteX38" fmla="*/ 178118 w 304090"/>
                    <a:gd name="connsiteY38" fmla="*/ 244792 h 259079"/>
                    <a:gd name="connsiteX39" fmla="*/ 175260 w 304090"/>
                    <a:gd name="connsiteY39" fmla="*/ 241935 h 259079"/>
                    <a:gd name="connsiteX40" fmla="*/ 114300 w 304090"/>
                    <a:gd name="connsiteY40" fmla="*/ 241935 h 259079"/>
                    <a:gd name="connsiteX41" fmla="*/ 114300 w 304090"/>
                    <a:gd name="connsiteY41" fmla="*/ 220027 h 259079"/>
                    <a:gd name="connsiteX42" fmla="*/ 192405 w 304090"/>
                    <a:gd name="connsiteY42" fmla="*/ 220027 h 259079"/>
                    <a:gd name="connsiteX43" fmla="*/ 192405 w 304090"/>
                    <a:gd name="connsiteY43" fmla="*/ 244792 h 259079"/>
                    <a:gd name="connsiteX44" fmla="*/ 283845 w 304090"/>
                    <a:gd name="connsiteY44" fmla="*/ 214313 h 259079"/>
                    <a:gd name="connsiteX45" fmla="*/ 21908 w 304090"/>
                    <a:gd name="connsiteY45" fmla="*/ 214313 h 259079"/>
                    <a:gd name="connsiteX46" fmla="*/ 5715 w 304090"/>
                    <a:gd name="connsiteY46" fmla="*/ 198120 h 259079"/>
                    <a:gd name="connsiteX47" fmla="*/ 5715 w 304090"/>
                    <a:gd name="connsiteY47" fmla="*/ 192405 h 259079"/>
                    <a:gd name="connsiteX48" fmla="*/ 300038 w 304090"/>
                    <a:gd name="connsiteY48" fmla="*/ 192405 h 259079"/>
                    <a:gd name="connsiteX49" fmla="*/ 300038 w 304090"/>
                    <a:gd name="connsiteY49" fmla="*/ 198120 h 259079"/>
                    <a:gd name="connsiteX50" fmla="*/ 283845 w 304090"/>
                    <a:gd name="connsiteY50" fmla="*/ 214313 h 259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304090" h="259079">
                      <a:moveTo>
                        <a:pt x="283845" y="0"/>
                      </a:moveTo>
                      <a:lnTo>
                        <a:pt x="21908" y="0"/>
                      </a:lnTo>
                      <a:cubicBezTo>
                        <a:pt x="9525" y="0"/>
                        <a:pt x="0" y="9525"/>
                        <a:pt x="0" y="21907"/>
                      </a:cubicBezTo>
                      <a:lnTo>
                        <a:pt x="0" y="188595"/>
                      </a:lnTo>
                      <a:cubicBezTo>
                        <a:pt x="0" y="188595"/>
                        <a:pt x="0" y="189547"/>
                        <a:pt x="0" y="189547"/>
                      </a:cubicBezTo>
                      <a:cubicBezTo>
                        <a:pt x="0" y="189547"/>
                        <a:pt x="0" y="190500"/>
                        <a:pt x="0" y="190500"/>
                      </a:cubicBezTo>
                      <a:lnTo>
                        <a:pt x="0" y="198120"/>
                      </a:lnTo>
                      <a:cubicBezTo>
                        <a:pt x="0" y="210502"/>
                        <a:pt x="9525" y="220027"/>
                        <a:pt x="21908" y="220027"/>
                      </a:cubicBezTo>
                      <a:lnTo>
                        <a:pt x="107633" y="220027"/>
                      </a:lnTo>
                      <a:lnTo>
                        <a:pt x="107633" y="241935"/>
                      </a:lnTo>
                      <a:lnTo>
                        <a:pt x="90488" y="241935"/>
                      </a:lnTo>
                      <a:cubicBezTo>
                        <a:pt x="88583" y="241935"/>
                        <a:pt x="87630" y="242888"/>
                        <a:pt x="87630" y="244792"/>
                      </a:cubicBezTo>
                      <a:lnTo>
                        <a:pt x="87630" y="256222"/>
                      </a:lnTo>
                      <a:cubicBezTo>
                        <a:pt x="87630" y="258127"/>
                        <a:pt x="88583" y="259080"/>
                        <a:pt x="90488" y="259080"/>
                      </a:cubicBezTo>
                      <a:lnTo>
                        <a:pt x="212408" y="259080"/>
                      </a:lnTo>
                      <a:cubicBezTo>
                        <a:pt x="214313" y="259080"/>
                        <a:pt x="215265" y="258127"/>
                        <a:pt x="215265" y="256222"/>
                      </a:cubicBezTo>
                      <a:lnTo>
                        <a:pt x="215265" y="244792"/>
                      </a:lnTo>
                      <a:cubicBezTo>
                        <a:pt x="215265" y="242888"/>
                        <a:pt x="214313" y="241935"/>
                        <a:pt x="212408" y="241935"/>
                      </a:cubicBezTo>
                      <a:lnTo>
                        <a:pt x="195263" y="241935"/>
                      </a:lnTo>
                      <a:lnTo>
                        <a:pt x="195263" y="220027"/>
                      </a:lnTo>
                      <a:lnTo>
                        <a:pt x="281940" y="220027"/>
                      </a:lnTo>
                      <a:cubicBezTo>
                        <a:pt x="294323" y="220027"/>
                        <a:pt x="303848" y="210502"/>
                        <a:pt x="303848" y="198120"/>
                      </a:cubicBezTo>
                      <a:lnTo>
                        <a:pt x="303848" y="22860"/>
                      </a:lnTo>
                      <a:cubicBezTo>
                        <a:pt x="305753" y="10477"/>
                        <a:pt x="296228" y="0"/>
                        <a:pt x="283845" y="0"/>
                      </a:cubicBezTo>
                      <a:close/>
                      <a:moveTo>
                        <a:pt x="21908" y="5715"/>
                      </a:moveTo>
                      <a:lnTo>
                        <a:pt x="283845" y="5715"/>
                      </a:lnTo>
                      <a:cubicBezTo>
                        <a:pt x="292418" y="5715"/>
                        <a:pt x="300038" y="13335"/>
                        <a:pt x="300038" y="21907"/>
                      </a:cubicBezTo>
                      <a:lnTo>
                        <a:pt x="300038" y="185738"/>
                      </a:lnTo>
                      <a:lnTo>
                        <a:pt x="5715" y="185738"/>
                      </a:lnTo>
                      <a:lnTo>
                        <a:pt x="5715" y="21907"/>
                      </a:lnTo>
                      <a:cubicBezTo>
                        <a:pt x="5715" y="13335"/>
                        <a:pt x="13335" y="5715"/>
                        <a:pt x="21908" y="5715"/>
                      </a:cubicBezTo>
                      <a:close/>
                      <a:moveTo>
                        <a:pt x="191453" y="244792"/>
                      </a:moveTo>
                      <a:cubicBezTo>
                        <a:pt x="191453" y="246697"/>
                        <a:pt x="192405" y="247650"/>
                        <a:pt x="194310" y="247650"/>
                      </a:cubicBezTo>
                      <a:lnTo>
                        <a:pt x="211455" y="247650"/>
                      </a:lnTo>
                      <a:lnTo>
                        <a:pt x="211455" y="253365"/>
                      </a:lnTo>
                      <a:lnTo>
                        <a:pt x="94298" y="253365"/>
                      </a:lnTo>
                      <a:lnTo>
                        <a:pt x="94298" y="247650"/>
                      </a:lnTo>
                      <a:lnTo>
                        <a:pt x="175260" y="247650"/>
                      </a:lnTo>
                      <a:cubicBezTo>
                        <a:pt x="177165" y="247650"/>
                        <a:pt x="178118" y="246697"/>
                        <a:pt x="178118" y="244792"/>
                      </a:cubicBezTo>
                      <a:cubicBezTo>
                        <a:pt x="178118" y="242888"/>
                        <a:pt x="177165" y="241935"/>
                        <a:pt x="175260" y="241935"/>
                      </a:cubicBezTo>
                      <a:lnTo>
                        <a:pt x="114300" y="241935"/>
                      </a:lnTo>
                      <a:lnTo>
                        <a:pt x="114300" y="220027"/>
                      </a:lnTo>
                      <a:lnTo>
                        <a:pt x="192405" y="220027"/>
                      </a:lnTo>
                      <a:lnTo>
                        <a:pt x="192405" y="244792"/>
                      </a:lnTo>
                      <a:close/>
                      <a:moveTo>
                        <a:pt x="283845" y="214313"/>
                      </a:moveTo>
                      <a:lnTo>
                        <a:pt x="21908" y="214313"/>
                      </a:lnTo>
                      <a:cubicBezTo>
                        <a:pt x="13335" y="214313"/>
                        <a:pt x="5715" y="206692"/>
                        <a:pt x="5715" y="198120"/>
                      </a:cubicBezTo>
                      <a:lnTo>
                        <a:pt x="5715" y="192405"/>
                      </a:lnTo>
                      <a:lnTo>
                        <a:pt x="300038" y="192405"/>
                      </a:lnTo>
                      <a:lnTo>
                        <a:pt x="300038" y="198120"/>
                      </a:lnTo>
                      <a:cubicBezTo>
                        <a:pt x="300038" y="207645"/>
                        <a:pt x="292418" y="214313"/>
                        <a:pt x="283845" y="21431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55" name="자유형: 도형 154">
                  <a:extLst>
                    <a:ext uri="{FF2B5EF4-FFF2-40B4-BE49-F238E27FC236}">
                      <a16:creationId xmlns:a16="http://schemas.microsoft.com/office/drawing/2014/main" id="{0775E3ED-1279-4830-9475-4CC393F5B739}"/>
                    </a:ext>
                  </a:extLst>
                </p:cNvPr>
                <p:cNvSpPr/>
                <p:nvPr/>
              </p:nvSpPr>
              <p:spPr>
                <a:xfrm>
                  <a:off x="468624" y="4146429"/>
                  <a:ext cx="272414" cy="158115"/>
                </a:xfrm>
                <a:custGeom>
                  <a:avLst/>
                  <a:gdLst>
                    <a:gd name="connsiteX0" fmla="*/ 2857 w 272414"/>
                    <a:gd name="connsiteY0" fmla="*/ 158115 h 158115"/>
                    <a:gd name="connsiteX1" fmla="*/ 269557 w 272414"/>
                    <a:gd name="connsiteY1" fmla="*/ 158115 h 158115"/>
                    <a:gd name="connsiteX2" fmla="*/ 272415 w 272414"/>
                    <a:gd name="connsiteY2" fmla="*/ 155258 h 158115"/>
                    <a:gd name="connsiteX3" fmla="*/ 272415 w 272414"/>
                    <a:gd name="connsiteY3" fmla="*/ 2858 h 158115"/>
                    <a:gd name="connsiteX4" fmla="*/ 269557 w 272414"/>
                    <a:gd name="connsiteY4" fmla="*/ 0 h 158115"/>
                    <a:gd name="connsiteX5" fmla="*/ 258127 w 272414"/>
                    <a:gd name="connsiteY5" fmla="*/ 0 h 158115"/>
                    <a:gd name="connsiteX6" fmla="*/ 255270 w 272414"/>
                    <a:gd name="connsiteY6" fmla="*/ 2858 h 158115"/>
                    <a:gd name="connsiteX7" fmla="*/ 258127 w 272414"/>
                    <a:gd name="connsiteY7" fmla="*/ 5715 h 158115"/>
                    <a:gd name="connsiteX8" fmla="*/ 266700 w 272414"/>
                    <a:gd name="connsiteY8" fmla="*/ 5715 h 158115"/>
                    <a:gd name="connsiteX9" fmla="*/ 266700 w 272414"/>
                    <a:gd name="connsiteY9" fmla="*/ 153353 h 158115"/>
                    <a:gd name="connsiteX10" fmla="*/ 206692 w 272414"/>
                    <a:gd name="connsiteY10" fmla="*/ 153353 h 158115"/>
                    <a:gd name="connsiteX11" fmla="*/ 206692 w 272414"/>
                    <a:gd name="connsiteY11" fmla="*/ 153353 h 158115"/>
                    <a:gd name="connsiteX12" fmla="*/ 182880 w 272414"/>
                    <a:gd name="connsiteY12" fmla="*/ 129540 h 158115"/>
                    <a:gd name="connsiteX13" fmla="*/ 179070 w 272414"/>
                    <a:gd name="connsiteY13" fmla="*/ 129540 h 158115"/>
                    <a:gd name="connsiteX14" fmla="*/ 179070 w 272414"/>
                    <a:gd name="connsiteY14" fmla="*/ 133350 h 158115"/>
                    <a:gd name="connsiteX15" fmla="*/ 198120 w 272414"/>
                    <a:gd name="connsiteY15" fmla="*/ 152400 h 158115"/>
                    <a:gd name="connsiteX16" fmla="*/ 4763 w 272414"/>
                    <a:gd name="connsiteY16" fmla="*/ 152400 h 158115"/>
                    <a:gd name="connsiteX17" fmla="*/ 4763 w 272414"/>
                    <a:gd name="connsiteY17" fmla="*/ 5715 h 158115"/>
                    <a:gd name="connsiteX18" fmla="*/ 80963 w 272414"/>
                    <a:gd name="connsiteY18" fmla="*/ 5715 h 158115"/>
                    <a:gd name="connsiteX19" fmla="*/ 80963 w 272414"/>
                    <a:gd name="connsiteY19" fmla="*/ 5715 h 158115"/>
                    <a:gd name="connsiteX20" fmla="*/ 100013 w 272414"/>
                    <a:gd name="connsiteY20" fmla="*/ 24765 h 158115"/>
                    <a:gd name="connsiteX21" fmla="*/ 101917 w 272414"/>
                    <a:gd name="connsiteY21" fmla="*/ 25718 h 158115"/>
                    <a:gd name="connsiteX22" fmla="*/ 103822 w 272414"/>
                    <a:gd name="connsiteY22" fmla="*/ 24765 h 158115"/>
                    <a:gd name="connsiteX23" fmla="*/ 103822 w 272414"/>
                    <a:gd name="connsiteY23" fmla="*/ 20955 h 158115"/>
                    <a:gd name="connsiteX24" fmla="*/ 88582 w 272414"/>
                    <a:gd name="connsiteY24" fmla="*/ 5715 h 158115"/>
                    <a:gd name="connsiteX25" fmla="*/ 229552 w 272414"/>
                    <a:gd name="connsiteY25" fmla="*/ 5715 h 158115"/>
                    <a:gd name="connsiteX26" fmla="*/ 232410 w 272414"/>
                    <a:gd name="connsiteY26" fmla="*/ 2858 h 158115"/>
                    <a:gd name="connsiteX27" fmla="*/ 229552 w 272414"/>
                    <a:gd name="connsiteY27" fmla="*/ 0 h 158115"/>
                    <a:gd name="connsiteX28" fmla="*/ 2857 w 272414"/>
                    <a:gd name="connsiteY28" fmla="*/ 0 h 158115"/>
                    <a:gd name="connsiteX29" fmla="*/ 0 w 272414"/>
                    <a:gd name="connsiteY29" fmla="*/ 2858 h 158115"/>
                    <a:gd name="connsiteX30" fmla="*/ 0 w 272414"/>
                    <a:gd name="connsiteY30" fmla="*/ 155258 h 158115"/>
                    <a:gd name="connsiteX31" fmla="*/ 2857 w 272414"/>
                    <a:gd name="connsiteY31" fmla="*/ 158115 h 158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72414" h="158115">
                      <a:moveTo>
                        <a:pt x="2857" y="158115"/>
                      </a:moveTo>
                      <a:lnTo>
                        <a:pt x="269557" y="158115"/>
                      </a:lnTo>
                      <a:cubicBezTo>
                        <a:pt x="271463" y="158115"/>
                        <a:pt x="272415" y="157163"/>
                        <a:pt x="272415" y="155258"/>
                      </a:cubicBezTo>
                      <a:lnTo>
                        <a:pt x="272415" y="2858"/>
                      </a:lnTo>
                      <a:cubicBezTo>
                        <a:pt x="272415" y="953"/>
                        <a:pt x="271463" y="0"/>
                        <a:pt x="269557" y="0"/>
                      </a:cubicBezTo>
                      <a:lnTo>
                        <a:pt x="258127" y="0"/>
                      </a:lnTo>
                      <a:cubicBezTo>
                        <a:pt x="256223" y="0"/>
                        <a:pt x="255270" y="953"/>
                        <a:pt x="255270" y="2858"/>
                      </a:cubicBezTo>
                      <a:cubicBezTo>
                        <a:pt x="255270" y="4763"/>
                        <a:pt x="256223" y="5715"/>
                        <a:pt x="258127" y="5715"/>
                      </a:cubicBezTo>
                      <a:lnTo>
                        <a:pt x="266700" y="5715"/>
                      </a:lnTo>
                      <a:lnTo>
                        <a:pt x="266700" y="153353"/>
                      </a:lnTo>
                      <a:lnTo>
                        <a:pt x="206692" y="153353"/>
                      </a:lnTo>
                      <a:lnTo>
                        <a:pt x="206692" y="153353"/>
                      </a:lnTo>
                      <a:lnTo>
                        <a:pt x="182880" y="129540"/>
                      </a:lnTo>
                      <a:cubicBezTo>
                        <a:pt x="181927" y="128588"/>
                        <a:pt x="180022" y="128588"/>
                        <a:pt x="179070" y="129540"/>
                      </a:cubicBezTo>
                      <a:cubicBezTo>
                        <a:pt x="178117" y="130493"/>
                        <a:pt x="178117" y="132398"/>
                        <a:pt x="179070" y="133350"/>
                      </a:cubicBezTo>
                      <a:lnTo>
                        <a:pt x="198120" y="152400"/>
                      </a:lnTo>
                      <a:lnTo>
                        <a:pt x="4763" y="152400"/>
                      </a:lnTo>
                      <a:lnTo>
                        <a:pt x="4763" y="5715"/>
                      </a:lnTo>
                      <a:lnTo>
                        <a:pt x="80963" y="5715"/>
                      </a:lnTo>
                      <a:lnTo>
                        <a:pt x="80963" y="5715"/>
                      </a:lnTo>
                      <a:lnTo>
                        <a:pt x="100013" y="24765"/>
                      </a:lnTo>
                      <a:cubicBezTo>
                        <a:pt x="100965" y="25718"/>
                        <a:pt x="100965" y="25718"/>
                        <a:pt x="101917" y="25718"/>
                      </a:cubicBezTo>
                      <a:cubicBezTo>
                        <a:pt x="102870" y="25718"/>
                        <a:pt x="102870" y="25718"/>
                        <a:pt x="103822" y="24765"/>
                      </a:cubicBezTo>
                      <a:cubicBezTo>
                        <a:pt x="104775" y="23813"/>
                        <a:pt x="104775" y="21908"/>
                        <a:pt x="103822" y="20955"/>
                      </a:cubicBezTo>
                      <a:lnTo>
                        <a:pt x="88582" y="5715"/>
                      </a:lnTo>
                      <a:lnTo>
                        <a:pt x="229552" y="5715"/>
                      </a:lnTo>
                      <a:cubicBezTo>
                        <a:pt x="231457" y="5715"/>
                        <a:pt x="232410" y="4763"/>
                        <a:pt x="232410" y="2858"/>
                      </a:cubicBezTo>
                      <a:cubicBezTo>
                        <a:pt x="232410" y="953"/>
                        <a:pt x="231457" y="0"/>
                        <a:pt x="229552" y="0"/>
                      </a:cubicBezTo>
                      <a:lnTo>
                        <a:pt x="2857" y="0"/>
                      </a:lnTo>
                      <a:cubicBezTo>
                        <a:pt x="952" y="0"/>
                        <a:pt x="0" y="953"/>
                        <a:pt x="0" y="2858"/>
                      </a:cubicBezTo>
                      <a:lnTo>
                        <a:pt x="0" y="155258"/>
                      </a:lnTo>
                      <a:cubicBezTo>
                        <a:pt x="0" y="157163"/>
                        <a:pt x="952" y="158115"/>
                        <a:pt x="2857" y="158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56" name="자유형: 도형 155">
                  <a:extLst>
                    <a:ext uri="{FF2B5EF4-FFF2-40B4-BE49-F238E27FC236}">
                      <a16:creationId xmlns:a16="http://schemas.microsoft.com/office/drawing/2014/main" id="{6FFD6E68-B8FB-4499-AE02-2FFDA5A663AB}"/>
                    </a:ext>
                  </a:extLst>
                </p:cNvPr>
                <p:cNvSpPr/>
                <p:nvPr/>
              </p:nvSpPr>
              <p:spPr>
                <a:xfrm>
                  <a:off x="596258" y="4324547"/>
                  <a:ext cx="17144" cy="17144"/>
                </a:xfrm>
                <a:custGeom>
                  <a:avLst/>
                  <a:gdLst>
                    <a:gd name="connsiteX0" fmla="*/ 8573 w 17144"/>
                    <a:gd name="connsiteY0" fmla="*/ 0 h 17144"/>
                    <a:gd name="connsiteX1" fmla="*/ 0 w 17144"/>
                    <a:gd name="connsiteY1" fmla="*/ 8572 h 17144"/>
                    <a:gd name="connsiteX2" fmla="*/ 8573 w 17144"/>
                    <a:gd name="connsiteY2" fmla="*/ 17145 h 17144"/>
                    <a:gd name="connsiteX3" fmla="*/ 17145 w 17144"/>
                    <a:gd name="connsiteY3" fmla="*/ 8572 h 17144"/>
                    <a:gd name="connsiteX4" fmla="*/ 8573 w 17144"/>
                    <a:gd name="connsiteY4" fmla="*/ 0 h 17144"/>
                    <a:gd name="connsiteX5" fmla="*/ 8573 w 17144"/>
                    <a:gd name="connsiteY5" fmla="*/ 10477 h 17144"/>
                    <a:gd name="connsiteX6" fmla="*/ 5715 w 17144"/>
                    <a:gd name="connsiteY6" fmla="*/ 7620 h 17144"/>
                    <a:gd name="connsiteX7" fmla="*/ 8573 w 17144"/>
                    <a:gd name="connsiteY7" fmla="*/ 4763 h 17144"/>
                    <a:gd name="connsiteX8" fmla="*/ 11430 w 17144"/>
                    <a:gd name="connsiteY8" fmla="*/ 7620 h 17144"/>
                    <a:gd name="connsiteX9" fmla="*/ 8573 w 17144"/>
                    <a:gd name="connsiteY9" fmla="*/ 10477 h 17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144" h="17144">
                      <a:moveTo>
                        <a:pt x="8573" y="0"/>
                      </a:moveTo>
                      <a:cubicBezTo>
                        <a:pt x="3810" y="0"/>
                        <a:pt x="0" y="3810"/>
                        <a:pt x="0" y="8572"/>
                      </a:cubicBezTo>
                      <a:cubicBezTo>
                        <a:pt x="0" y="13335"/>
                        <a:pt x="3810" y="17145"/>
                        <a:pt x="8573" y="17145"/>
                      </a:cubicBezTo>
                      <a:cubicBezTo>
                        <a:pt x="13335" y="17145"/>
                        <a:pt x="17145" y="13335"/>
                        <a:pt x="17145" y="8572"/>
                      </a:cubicBezTo>
                      <a:cubicBezTo>
                        <a:pt x="17145" y="3810"/>
                        <a:pt x="13335" y="0"/>
                        <a:pt x="8573" y="0"/>
                      </a:cubicBezTo>
                      <a:close/>
                      <a:moveTo>
                        <a:pt x="8573" y="10477"/>
                      </a:moveTo>
                      <a:cubicBezTo>
                        <a:pt x="6668" y="10477"/>
                        <a:pt x="5715" y="9525"/>
                        <a:pt x="5715" y="7620"/>
                      </a:cubicBezTo>
                      <a:cubicBezTo>
                        <a:pt x="5715" y="5715"/>
                        <a:pt x="6668" y="4763"/>
                        <a:pt x="8573" y="4763"/>
                      </a:cubicBezTo>
                      <a:cubicBezTo>
                        <a:pt x="10478" y="4763"/>
                        <a:pt x="11430" y="5715"/>
                        <a:pt x="11430" y="7620"/>
                      </a:cubicBezTo>
                      <a:cubicBezTo>
                        <a:pt x="11430" y="9525"/>
                        <a:pt x="9525" y="10477"/>
                        <a:pt x="8573" y="104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  <p:grpSp>
            <p:nvGrpSpPr>
              <p:cNvPr id="151" name="그래픽 29">
                <a:extLst>
                  <a:ext uri="{FF2B5EF4-FFF2-40B4-BE49-F238E27FC236}">
                    <a16:creationId xmlns:a16="http://schemas.microsoft.com/office/drawing/2014/main" id="{A33A234C-ED18-46C7-ABDF-9FF523C13838}"/>
                  </a:ext>
                </a:extLst>
              </p:cNvPr>
              <p:cNvGrpSpPr/>
              <p:nvPr/>
            </p:nvGrpSpPr>
            <p:grpSpPr>
              <a:xfrm>
                <a:off x="4700593" y="1269576"/>
                <a:ext cx="96685" cy="96686"/>
                <a:chOff x="697224" y="4095947"/>
                <a:chExt cx="120014" cy="120015"/>
              </a:xfrm>
              <a:solidFill>
                <a:srgbClr val="000000"/>
              </a:solidFill>
            </p:grpSpPr>
            <p:sp>
              <p:nvSpPr>
                <p:cNvPr id="152" name="자유형: 도형 151">
                  <a:extLst>
                    <a:ext uri="{FF2B5EF4-FFF2-40B4-BE49-F238E27FC236}">
                      <a16:creationId xmlns:a16="http://schemas.microsoft.com/office/drawing/2014/main" id="{76C3918E-0A42-498D-A7DD-A090BAFDE85F}"/>
                    </a:ext>
                  </a:extLst>
                </p:cNvPr>
                <p:cNvSpPr/>
                <p:nvPr/>
              </p:nvSpPr>
              <p:spPr>
                <a:xfrm>
                  <a:off x="697224" y="4095947"/>
                  <a:ext cx="120014" cy="120015"/>
                </a:xfrm>
                <a:custGeom>
                  <a:avLst/>
                  <a:gdLst>
                    <a:gd name="connsiteX0" fmla="*/ 120015 w 120014"/>
                    <a:gd name="connsiteY0" fmla="*/ 60007 h 120015"/>
                    <a:gd name="connsiteX1" fmla="*/ 60007 w 120014"/>
                    <a:gd name="connsiteY1" fmla="*/ 120015 h 120015"/>
                    <a:gd name="connsiteX2" fmla="*/ 0 w 120014"/>
                    <a:gd name="connsiteY2" fmla="*/ 60007 h 120015"/>
                    <a:gd name="connsiteX3" fmla="*/ 60007 w 120014"/>
                    <a:gd name="connsiteY3" fmla="*/ 0 h 120015"/>
                    <a:gd name="connsiteX4" fmla="*/ 120015 w 120014"/>
                    <a:gd name="connsiteY4" fmla="*/ 60007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014" h="120015">
                      <a:moveTo>
                        <a:pt x="120015" y="60007"/>
                      </a:moveTo>
                      <a:cubicBezTo>
                        <a:pt x="120015" y="93149"/>
                        <a:pt x="93149" y="120015"/>
                        <a:pt x="60007" y="120015"/>
                      </a:cubicBezTo>
                      <a:cubicBezTo>
                        <a:pt x="26866" y="120015"/>
                        <a:pt x="0" y="93149"/>
                        <a:pt x="0" y="60007"/>
                      </a:cubicBezTo>
                      <a:cubicBezTo>
                        <a:pt x="0" y="26866"/>
                        <a:pt x="26866" y="0"/>
                        <a:pt x="60007" y="0"/>
                      </a:cubicBezTo>
                      <a:cubicBezTo>
                        <a:pt x="93149" y="0"/>
                        <a:pt x="120015" y="26866"/>
                        <a:pt x="120015" y="60007"/>
                      </a:cubicBezTo>
                      <a:close/>
                    </a:path>
                  </a:pathLst>
                </a:custGeom>
                <a:solidFill>
                  <a:srgbClr val="4FC5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53" name="자유형: 도형 152">
                  <a:extLst>
                    <a:ext uri="{FF2B5EF4-FFF2-40B4-BE49-F238E27FC236}">
                      <a16:creationId xmlns:a16="http://schemas.microsoft.com/office/drawing/2014/main" id="{A69ABECA-D42A-48EE-BF6F-A0532D7315F2}"/>
                    </a:ext>
                  </a:extLst>
                </p:cNvPr>
                <p:cNvSpPr/>
                <p:nvPr/>
              </p:nvSpPr>
              <p:spPr>
                <a:xfrm>
                  <a:off x="733418" y="4124522"/>
                  <a:ext cx="48577" cy="59054"/>
                </a:xfrm>
                <a:custGeom>
                  <a:avLst/>
                  <a:gdLst>
                    <a:gd name="connsiteX0" fmla="*/ 34290 w 48577"/>
                    <a:gd name="connsiteY0" fmla="*/ 41910 h 59054"/>
                    <a:gd name="connsiteX1" fmla="*/ 14288 w 48577"/>
                    <a:gd name="connsiteY1" fmla="*/ 41910 h 59054"/>
                    <a:gd name="connsiteX2" fmla="*/ 9525 w 48577"/>
                    <a:gd name="connsiteY2" fmla="*/ 59055 h 59054"/>
                    <a:gd name="connsiteX3" fmla="*/ 0 w 48577"/>
                    <a:gd name="connsiteY3" fmla="*/ 59055 h 59054"/>
                    <a:gd name="connsiteX4" fmla="*/ 19050 w 48577"/>
                    <a:gd name="connsiteY4" fmla="*/ 0 h 59054"/>
                    <a:gd name="connsiteX5" fmla="*/ 29528 w 48577"/>
                    <a:gd name="connsiteY5" fmla="*/ 0 h 59054"/>
                    <a:gd name="connsiteX6" fmla="*/ 48578 w 48577"/>
                    <a:gd name="connsiteY6" fmla="*/ 59055 h 59054"/>
                    <a:gd name="connsiteX7" fmla="*/ 39053 w 48577"/>
                    <a:gd name="connsiteY7" fmla="*/ 59055 h 59054"/>
                    <a:gd name="connsiteX8" fmla="*/ 34290 w 48577"/>
                    <a:gd name="connsiteY8" fmla="*/ 41910 h 59054"/>
                    <a:gd name="connsiteX9" fmla="*/ 31433 w 48577"/>
                    <a:gd name="connsiteY9" fmla="*/ 35242 h 59054"/>
                    <a:gd name="connsiteX10" fmla="*/ 29528 w 48577"/>
                    <a:gd name="connsiteY10" fmla="*/ 27622 h 59054"/>
                    <a:gd name="connsiteX11" fmla="*/ 23813 w 48577"/>
                    <a:gd name="connsiteY11" fmla="*/ 7620 h 59054"/>
                    <a:gd name="connsiteX12" fmla="*/ 23813 w 48577"/>
                    <a:gd name="connsiteY12" fmla="*/ 7620 h 59054"/>
                    <a:gd name="connsiteX13" fmla="*/ 18098 w 48577"/>
                    <a:gd name="connsiteY13" fmla="*/ 27622 h 59054"/>
                    <a:gd name="connsiteX14" fmla="*/ 15240 w 48577"/>
                    <a:gd name="connsiteY14" fmla="*/ 35242 h 59054"/>
                    <a:gd name="connsiteX15" fmla="*/ 31433 w 48577"/>
                    <a:gd name="connsiteY15" fmla="*/ 35242 h 59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577" h="59054">
                      <a:moveTo>
                        <a:pt x="34290" y="41910"/>
                      </a:moveTo>
                      <a:lnTo>
                        <a:pt x="14288" y="41910"/>
                      </a:lnTo>
                      <a:lnTo>
                        <a:pt x="9525" y="59055"/>
                      </a:lnTo>
                      <a:lnTo>
                        <a:pt x="0" y="59055"/>
                      </a:lnTo>
                      <a:lnTo>
                        <a:pt x="19050" y="0"/>
                      </a:lnTo>
                      <a:lnTo>
                        <a:pt x="29528" y="0"/>
                      </a:lnTo>
                      <a:lnTo>
                        <a:pt x="48578" y="59055"/>
                      </a:lnTo>
                      <a:lnTo>
                        <a:pt x="39053" y="59055"/>
                      </a:lnTo>
                      <a:lnTo>
                        <a:pt x="34290" y="41910"/>
                      </a:lnTo>
                      <a:close/>
                      <a:moveTo>
                        <a:pt x="31433" y="35242"/>
                      </a:moveTo>
                      <a:lnTo>
                        <a:pt x="29528" y="27622"/>
                      </a:lnTo>
                      <a:cubicBezTo>
                        <a:pt x="27623" y="20955"/>
                        <a:pt x="25718" y="14288"/>
                        <a:pt x="23813" y="7620"/>
                      </a:cubicBezTo>
                      <a:lnTo>
                        <a:pt x="23813" y="7620"/>
                      </a:lnTo>
                      <a:cubicBezTo>
                        <a:pt x="21908" y="14288"/>
                        <a:pt x="20003" y="20955"/>
                        <a:pt x="18098" y="27622"/>
                      </a:cubicBezTo>
                      <a:lnTo>
                        <a:pt x="15240" y="35242"/>
                      </a:lnTo>
                      <a:lnTo>
                        <a:pt x="31433" y="35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</p:grpSp>
        <p:grpSp>
          <p:nvGrpSpPr>
            <p:cNvPr id="93" name="그룹 92">
              <a:extLst>
                <a:ext uri="{FF2B5EF4-FFF2-40B4-BE49-F238E27FC236}">
                  <a16:creationId xmlns:a16="http://schemas.microsoft.com/office/drawing/2014/main" id="{E45BDEF4-0AB9-4402-A2C5-BACD8FF43B35}"/>
                </a:ext>
              </a:extLst>
            </p:cNvPr>
            <p:cNvGrpSpPr/>
            <p:nvPr/>
          </p:nvGrpSpPr>
          <p:grpSpPr>
            <a:xfrm>
              <a:off x="2695700" y="6687190"/>
              <a:ext cx="320805" cy="249098"/>
              <a:chOff x="4502617" y="1269576"/>
              <a:chExt cx="294661" cy="235575"/>
            </a:xfrm>
          </p:grpSpPr>
          <p:grpSp>
            <p:nvGrpSpPr>
              <p:cNvPr id="143" name="그래픽 29">
                <a:extLst>
                  <a:ext uri="{FF2B5EF4-FFF2-40B4-BE49-F238E27FC236}">
                    <a16:creationId xmlns:a16="http://schemas.microsoft.com/office/drawing/2014/main" id="{E1EBE582-FFBF-40E2-A601-7F98260E8CF8}"/>
                  </a:ext>
                </a:extLst>
              </p:cNvPr>
              <p:cNvGrpSpPr/>
              <p:nvPr/>
            </p:nvGrpSpPr>
            <p:grpSpPr>
              <a:xfrm>
                <a:off x="4502617" y="1296434"/>
                <a:ext cx="244979" cy="208717"/>
                <a:chOff x="451478" y="4129285"/>
                <a:chExt cx="304090" cy="259079"/>
              </a:xfrm>
              <a:solidFill>
                <a:srgbClr val="000000"/>
              </a:solidFill>
            </p:grpSpPr>
            <p:sp>
              <p:nvSpPr>
                <p:cNvPr id="147" name="자유형: 도형 146">
                  <a:extLst>
                    <a:ext uri="{FF2B5EF4-FFF2-40B4-BE49-F238E27FC236}">
                      <a16:creationId xmlns:a16="http://schemas.microsoft.com/office/drawing/2014/main" id="{E2C443C0-9B5C-4AFB-8F6E-FBD7DB3FED1D}"/>
                    </a:ext>
                  </a:extLst>
                </p:cNvPr>
                <p:cNvSpPr/>
                <p:nvPr/>
              </p:nvSpPr>
              <p:spPr>
                <a:xfrm>
                  <a:off x="451478" y="4129285"/>
                  <a:ext cx="304090" cy="259079"/>
                </a:xfrm>
                <a:custGeom>
                  <a:avLst/>
                  <a:gdLst>
                    <a:gd name="connsiteX0" fmla="*/ 283845 w 304090"/>
                    <a:gd name="connsiteY0" fmla="*/ 0 h 259079"/>
                    <a:gd name="connsiteX1" fmla="*/ 21908 w 304090"/>
                    <a:gd name="connsiteY1" fmla="*/ 0 h 259079"/>
                    <a:gd name="connsiteX2" fmla="*/ 0 w 304090"/>
                    <a:gd name="connsiteY2" fmla="*/ 21907 h 259079"/>
                    <a:gd name="connsiteX3" fmla="*/ 0 w 304090"/>
                    <a:gd name="connsiteY3" fmla="*/ 188595 h 259079"/>
                    <a:gd name="connsiteX4" fmla="*/ 0 w 304090"/>
                    <a:gd name="connsiteY4" fmla="*/ 189547 h 259079"/>
                    <a:gd name="connsiteX5" fmla="*/ 0 w 304090"/>
                    <a:gd name="connsiteY5" fmla="*/ 190500 h 259079"/>
                    <a:gd name="connsiteX6" fmla="*/ 0 w 304090"/>
                    <a:gd name="connsiteY6" fmla="*/ 198120 h 259079"/>
                    <a:gd name="connsiteX7" fmla="*/ 21908 w 304090"/>
                    <a:gd name="connsiteY7" fmla="*/ 220027 h 259079"/>
                    <a:gd name="connsiteX8" fmla="*/ 107633 w 304090"/>
                    <a:gd name="connsiteY8" fmla="*/ 220027 h 259079"/>
                    <a:gd name="connsiteX9" fmla="*/ 107633 w 304090"/>
                    <a:gd name="connsiteY9" fmla="*/ 241935 h 259079"/>
                    <a:gd name="connsiteX10" fmla="*/ 90488 w 304090"/>
                    <a:gd name="connsiteY10" fmla="*/ 241935 h 259079"/>
                    <a:gd name="connsiteX11" fmla="*/ 87630 w 304090"/>
                    <a:gd name="connsiteY11" fmla="*/ 244792 h 259079"/>
                    <a:gd name="connsiteX12" fmla="*/ 87630 w 304090"/>
                    <a:gd name="connsiteY12" fmla="*/ 256222 h 259079"/>
                    <a:gd name="connsiteX13" fmla="*/ 90488 w 304090"/>
                    <a:gd name="connsiteY13" fmla="*/ 259080 h 259079"/>
                    <a:gd name="connsiteX14" fmla="*/ 212408 w 304090"/>
                    <a:gd name="connsiteY14" fmla="*/ 259080 h 259079"/>
                    <a:gd name="connsiteX15" fmla="*/ 215265 w 304090"/>
                    <a:gd name="connsiteY15" fmla="*/ 256222 h 259079"/>
                    <a:gd name="connsiteX16" fmla="*/ 215265 w 304090"/>
                    <a:gd name="connsiteY16" fmla="*/ 244792 h 259079"/>
                    <a:gd name="connsiteX17" fmla="*/ 212408 w 304090"/>
                    <a:gd name="connsiteY17" fmla="*/ 241935 h 259079"/>
                    <a:gd name="connsiteX18" fmla="*/ 195263 w 304090"/>
                    <a:gd name="connsiteY18" fmla="*/ 241935 h 259079"/>
                    <a:gd name="connsiteX19" fmla="*/ 195263 w 304090"/>
                    <a:gd name="connsiteY19" fmla="*/ 220027 h 259079"/>
                    <a:gd name="connsiteX20" fmla="*/ 281940 w 304090"/>
                    <a:gd name="connsiteY20" fmla="*/ 220027 h 259079"/>
                    <a:gd name="connsiteX21" fmla="*/ 303848 w 304090"/>
                    <a:gd name="connsiteY21" fmla="*/ 198120 h 259079"/>
                    <a:gd name="connsiteX22" fmla="*/ 303848 w 304090"/>
                    <a:gd name="connsiteY22" fmla="*/ 22860 h 259079"/>
                    <a:gd name="connsiteX23" fmla="*/ 283845 w 304090"/>
                    <a:gd name="connsiteY23" fmla="*/ 0 h 259079"/>
                    <a:gd name="connsiteX24" fmla="*/ 21908 w 304090"/>
                    <a:gd name="connsiteY24" fmla="*/ 5715 h 259079"/>
                    <a:gd name="connsiteX25" fmla="*/ 283845 w 304090"/>
                    <a:gd name="connsiteY25" fmla="*/ 5715 h 259079"/>
                    <a:gd name="connsiteX26" fmla="*/ 300038 w 304090"/>
                    <a:gd name="connsiteY26" fmla="*/ 21907 h 259079"/>
                    <a:gd name="connsiteX27" fmla="*/ 300038 w 304090"/>
                    <a:gd name="connsiteY27" fmla="*/ 185738 h 259079"/>
                    <a:gd name="connsiteX28" fmla="*/ 5715 w 304090"/>
                    <a:gd name="connsiteY28" fmla="*/ 185738 h 259079"/>
                    <a:gd name="connsiteX29" fmla="*/ 5715 w 304090"/>
                    <a:gd name="connsiteY29" fmla="*/ 21907 h 259079"/>
                    <a:gd name="connsiteX30" fmla="*/ 21908 w 304090"/>
                    <a:gd name="connsiteY30" fmla="*/ 5715 h 259079"/>
                    <a:gd name="connsiteX31" fmla="*/ 191453 w 304090"/>
                    <a:gd name="connsiteY31" fmla="*/ 244792 h 259079"/>
                    <a:gd name="connsiteX32" fmla="*/ 194310 w 304090"/>
                    <a:gd name="connsiteY32" fmla="*/ 247650 h 259079"/>
                    <a:gd name="connsiteX33" fmla="*/ 211455 w 304090"/>
                    <a:gd name="connsiteY33" fmla="*/ 247650 h 259079"/>
                    <a:gd name="connsiteX34" fmla="*/ 211455 w 304090"/>
                    <a:gd name="connsiteY34" fmla="*/ 253365 h 259079"/>
                    <a:gd name="connsiteX35" fmla="*/ 94298 w 304090"/>
                    <a:gd name="connsiteY35" fmla="*/ 253365 h 259079"/>
                    <a:gd name="connsiteX36" fmla="*/ 94298 w 304090"/>
                    <a:gd name="connsiteY36" fmla="*/ 247650 h 259079"/>
                    <a:gd name="connsiteX37" fmla="*/ 175260 w 304090"/>
                    <a:gd name="connsiteY37" fmla="*/ 247650 h 259079"/>
                    <a:gd name="connsiteX38" fmla="*/ 178118 w 304090"/>
                    <a:gd name="connsiteY38" fmla="*/ 244792 h 259079"/>
                    <a:gd name="connsiteX39" fmla="*/ 175260 w 304090"/>
                    <a:gd name="connsiteY39" fmla="*/ 241935 h 259079"/>
                    <a:gd name="connsiteX40" fmla="*/ 114300 w 304090"/>
                    <a:gd name="connsiteY40" fmla="*/ 241935 h 259079"/>
                    <a:gd name="connsiteX41" fmla="*/ 114300 w 304090"/>
                    <a:gd name="connsiteY41" fmla="*/ 220027 h 259079"/>
                    <a:gd name="connsiteX42" fmla="*/ 192405 w 304090"/>
                    <a:gd name="connsiteY42" fmla="*/ 220027 h 259079"/>
                    <a:gd name="connsiteX43" fmla="*/ 192405 w 304090"/>
                    <a:gd name="connsiteY43" fmla="*/ 244792 h 259079"/>
                    <a:gd name="connsiteX44" fmla="*/ 283845 w 304090"/>
                    <a:gd name="connsiteY44" fmla="*/ 214313 h 259079"/>
                    <a:gd name="connsiteX45" fmla="*/ 21908 w 304090"/>
                    <a:gd name="connsiteY45" fmla="*/ 214313 h 259079"/>
                    <a:gd name="connsiteX46" fmla="*/ 5715 w 304090"/>
                    <a:gd name="connsiteY46" fmla="*/ 198120 h 259079"/>
                    <a:gd name="connsiteX47" fmla="*/ 5715 w 304090"/>
                    <a:gd name="connsiteY47" fmla="*/ 192405 h 259079"/>
                    <a:gd name="connsiteX48" fmla="*/ 300038 w 304090"/>
                    <a:gd name="connsiteY48" fmla="*/ 192405 h 259079"/>
                    <a:gd name="connsiteX49" fmla="*/ 300038 w 304090"/>
                    <a:gd name="connsiteY49" fmla="*/ 198120 h 259079"/>
                    <a:gd name="connsiteX50" fmla="*/ 283845 w 304090"/>
                    <a:gd name="connsiteY50" fmla="*/ 214313 h 259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304090" h="259079">
                      <a:moveTo>
                        <a:pt x="283845" y="0"/>
                      </a:moveTo>
                      <a:lnTo>
                        <a:pt x="21908" y="0"/>
                      </a:lnTo>
                      <a:cubicBezTo>
                        <a:pt x="9525" y="0"/>
                        <a:pt x="0" y="9525"/>
                        <a:pt x="0" y="21907"/>
                      </a:cubicBezTo>
                      <a:lnTo>
                        <a:pt x="0" y="188595"/>
                      </a:lnTo>
                      <a:cubicBezTo>
                        <a:pt x="0" y="188595"/>
                        <a:pt x="0" y="189547"/>
                        <a:pt x="0" y="189547"/>
                      </a:cubicBezTo>
                      <a:cubicBezTo>
                        <a:pt x="0" y="189547"/>
                        <a:pt x="0" y="190500"/>
                        <a:pt x="0" y="190500"/>
                      </a:cubicBezTo>
                      <a:lnTo>
                        <a:pt x="0" y="198120"/>
                      </a:lnTo>
                      <a:cubicBezTo>
                        <a:pt x="0" y="210502"/>
                        <a:pt x="9525" y="220027"/>
                        <a:pt x="21908" y="220027"/>
                      </a:cubicBezTo>
                      <a:lnTo>
                        <a:pt x="107633" y="220027"/>
                      </a:lnTo>
                      <a:lnTo>
                        <a:pt x="107633" y="241935"/>
                      </a:lnTo>
                      <a:lnTo>
                        <a:pt x="90488" y="241935"/>
                      </a:lnTo>
                      <a:cubicBezTo>
                        <a:pt x="88583" y="241935"/>
                        <a:pt x="87630" y="242888"/>
                        <a:pt x="87630" y="244792"/>
                      </a:cubicBezTo>
                      <a:lnTo>
                        <a:pt x="87630" y="256222"/>
                      </a:lnTo>
                      <a:cubicBezTo>
                        <a:pt x="87630" y="258127"/>
                        <a:pt x="88583" y="259080"/>
                        <a:pt x="90488" y="259080"/>
                      </a:cubicBezTo>
                      <a:lnTo>
                        <a:pt x="212408" y="259080"/>
                      </a:lnTo>
                      <a:cubicBezTo>
                        <a:pt x="214313" y="259080"/>
                        <a:pt x="215265" y="258127"/>
                        <a:pt x="215265" y="256222"/>
                      </a:cubicBezTo>
                      <a:lnTo>
                        <a:pt x="215265" y="244792"/>
                      </a:lnTo>
                      <a:cubicBezTo>
                        <a:pt x="215265" y="242888"/>
                        <a:pt x="214313" y="241935"/>
                        <a:pt x="212408" y="241935"/>
                      </a:cubicBezTo>
                      <a:lnTo>
                        <a:pt x="195263" y="241935"/>
                      </a:lnTo>
                      <a:lnTo>
                        <a:pt x="195263" y="220027"/>
                      </a:lnTo>
                      <a:lnTo>
                        <a:pt x="281940" y="220027"/>
                      </a:lnTo>
                      <a:cubicBezTo>
                        <a:pt x="294323" y="220027"/>
                        <a:pt x="303848" y="210502"/>
                        <a:pt x="303848" y="198120"/>
                      </a:cubicBezTo>
                      <a:lnTo>
                        <a:pt x="303848" y="22860"/>
                      </a:lnTo>
                      <a:cubicBezTo>
                        <a:pt x="305753" y="10477"/>
                        <a:pt x="296228" y="0"/>
                        <a:pt x="283845" y="0"/>
                      </a:cubicBezTo>
                      <a:close/>
                      <a:moveTo>
                        <a:pt x="21908" y="5715"/>
                      </a:moveTo>
                      <a:lnTo>
                        <a:pt x="283845" y="5715"/>
                      </a:lnTo>
                      <a:cubicBezTo>
                        <a:pt x="292418" y="5715"/>
                        <a:pt x="300038" y="13335"/>
                        <a:pt x="300038" y="21907"/>
                      </a:cubicBezTo>
                      <a:lnTo>
                        <a:pt x="300038" y="185738"/>
                      </a:lnTo>
                      <a:lnTo>
                        <a:pt x="5715" y="185738"/>
                      </a:lnTo>
                      <a:lnTo>
                        <a:pt x="5715" y="21907"/>
                      </a:lnTo>
                      <a:cubicBezTo>
                        <a:pt x="5715" y="13335"/>
                        <a:pt x="13335" y="5715"/>
                        <a:pt x="21908" y="5715"/>
                      </a:cubicBezTo>
                      <a:close/>
                      <a:moveTo>
                        <a:pt x="191453" y="244792"/>
                      </a:moveTo>
                      <a:cubicBezTo>
                        <a:pt x="191453" y="246697"/>
                        <a:pt x="192405" y="247650"/>
                        <a:pt x="194310" y="247650"/>
                      </a:cubicBezTo>
                      <a:lnTo>
                        <a:pt x="211455" y="247650"/>
                      </a:lnTo>
                      <a:lnTo>
                        <a:pt x="211455" y="253365"/>
                      </a:lnTo>
                      <a:lnTo>
                        <a:pt x="94298" y="253365"/>
                      </a:lnTo>
                      <a:lnTo>
                        <a:pt x="94298" y="247650"/>
                      </a:lnTo>
                      <a:lnTo>
                        <a:pt x="175260" y="247650"/>
                      </a:lnTo>
                      <a:cubicBezTo>
                        <a:pt x="177165" y="247650"/>
                        <a:pt x="178118" y="246697"/>
                        <a:pt x="178118" y="244792"/>
                      </a:cubicBezTo>
                      <a:cubicBezTo>
                        <a:pt x="178118" y="242888"/>
                        <a:pt x="177165" y="241935"/>
                        <a:pt x="175260" y="241935"/>
                      </a:cubicBezTo>
                      <a:lnTo>
                        <a:pt x="114300" y="241935"/>
                      </a:lnTo>
                      <a:lnTo>
                        <a:pt x="114300" y="220027"/>
                      </a:lnTo>
                      <a:lnTo>
                        <a:pt x="192405" y="220027"/>
                      </a:lnTo>
                      <a:lnTo>
                        <a:pt x="192405" y="244792"/>
                      </a:lnTo>
                      <a:close/>
                      <a:moveTo>
                        <a:pt x="283845" y="214313"/>
                      </a:moveTo>
                      <a:lnTo>
                        <a:pt x="21908" y="214313"/>
                      </a:lnTo>
                      <a:cubicBezTo>
                        <a:pt x="13335" y="214313"/>
                        <a:pt x="5715" y="206692"/>
                        <a:pt x="5715" y="198120"/>
                      </a:cubicBezTo>
                      <a:lnTo>
                        <a:pt x="5715" y="192405"/>
                      </a:lnTo>
                      <a:lnTo>
                        <a:pt x="300038" y="192405"/>
                      </a:lnTo>
                      <a:lnTo>
                        <a:pt x="300038" y="198120"/>
                      </a:lnTo>
                      <a:cubicBezTo>
                        <a:pt x="300038" y="207645"/>
                        <a:pt x="292418" y="214313"/>
                        <a:pt x="283845" y="21431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48" name="자유형: 도형 147">
                  <a:extLst>
                    <a:ext uri="{FF2B5EF4-FFF2-40B4-BE49-F238E27FC236}">
                      <a16:creationId xmlns:a16="http://schemas.microsoft.com/office/drawing/2014/main" id="{BE502CF9-D504-4BD6-A5AB-3D3F5A68EFC7}"/>
                    </a:ext>
                  </a:extLst>
                </p:cNvPr>
                <p:cNvSpPr/>
                <p:nvPr/>
              </p:nvSpPr>
              <p:spPr>
                <a:xfrm>
                  <a:off x="468624" y="4146429"/>
                  <a:ext cx="272414" cy="158115"/>
                </a:xfrm>
                <a:custGeom>
                  <a:avLst/>
                  <a:gdLst>
                    <a:gd name="connsiteX0" fmla="*/ 2857 w 272414"/>
                    <a:gd name="connsiteY0" fmla="*/ 158115 h 158115"/>
                    <a:gd name="connsiteX1" fmla="*/ 269557 w 272414"/>
                    <a:gd name="connsiteY1" fmla="*/ 158115 h 158115"/>
                    <a:gd name="connsiteX2" fmla="*/ 272415 w 272414"/>
                    <a:gd name="connsiteY2" fmla="*/ 155258 h 158115"/>
                    <a:gd name="connsiteX3" fmla="*/ 272415 w 272414"/>
                    <a:gd name="connsiteY3" fmla="*/ 2858 h 158115"/>
                    <a:gd name="connsiteX4" fmla="*/ 269557 w 272414"/>
                    <a:gd name="connsiteY4" fmla="*/ 0 h 158115"/>
                    <a:gd name="connsiteX5" fmla="*/ 258127 w 272414"/>
                    <a:gd name="connsiteY5" fmla="*/ 0 h 158115"/>
                    <a:gd name="connsiteX6" fmla="*/ 255270 w 272414"/>
                    <a:gd name="connsiteY6" fmla="*/ 2858 h 158115"/>
                    <a:gd name="connsiteX7" fmla="*/ 258127 w 272414"/>
                    <a:gd name="connsiteY7" fmla="*/ 5715 h 158115"/>
                    <a:gd name="connsiteX8" fmla="*/ 266700 w 272414"/>
                    <a:gd name="connsiteY8" fmla="*/ 5715 h 158115"/>
                    <a:gd name="connsiteX9" fmla="*/ 266700 w 272414"/>
                    <a:gd name="connsiteY9" fmla="*/ 153353 h 158115"/>
                    <a:gd name="connsiteX10" fmla="*/ 206692 w 272414"/>
                    <a:gd name="connsiteY10" fmla="*/ 153353 h 158115"/>
                    <a:gd name="connsiteX11" fmla="*/ 206692 w 272414"/>
                    <a:gd name="connsiteY11" fmla="*/ 153353 h 158115"/>
                    <a:gd name="connsiteX12" fmla="*/ 182880 w 272414"/>
                    <a:gd name="connsiteY12" fmla="*/ 129540 h 158115"/>
                    <a:gd name="connsiteX13" fmla="*/ 179070 w 272414"/>
                    <a:gd name="connsiteY13" fmla="*/ 129540 h 158115"/>
                    <a:gd name="connsiteX14" fmla="*/ 179070 w 272414"/>
                    <a:gd name="connsiteY14" fmla="*/ 133350 h 158115"/>
                    <a:gd name="connsiteX15" fmla="*/ 198120 w 272414"/>
                    <a:gd name="connsiteY15" fmla="*/ 152400 h 158115"/>
                    <a:gd name="connsiteX16" fmla="*/ 4763 w 272414"/>
                    <a:gd name="connsiteY16" fmla="*/ 152400 h 158115"/>
                    <a:gd name="connsiteX17" fmla="*/ 4763 w 272414"/>
                    <a:gd name="connsiteY17" fmla="*/ 5715 h 158115"/>
                    <a:gd name="connsiteX18" fmla="*/ 80963 w 272414"/>
                    <a:gd name="connsiteY18" fmla="*/ 5715 h 158115"/>
                    <a:gd name="connsiteX19" fmla="*/ 80963 w 272414"/>
                    <a:gd name="connsiteY19" fmla="*/ 5715 h 158115"/>
                    <a:gd name="connsiteX20" fmla="*/ 100013 w 272414"/>
                    <a:gd name="connsiteY20" fmla="*/ 24765 h 158115"/>
                    <a:gd name="connsiteX21" fmla="*/ 101917 w 272414"/>
                    <a:gd name="connsiteY21" fmla="*/ 25718 h 158115"/>
                    <a:gd name="connsiteX22" fmla="*/ 103822 w 272414"/>
                    <a:gd name="connsiteY22" fmla="*/ 24765 h 158115"/>
                    <a:gd name="connsiteX23" fmla="*/ 103822 w 272414"/>
                    <a:gd name="connsiteY23" fmla="*/ 20955 h 158115"/>
                    <a:gd name="connsiteX24" fmla="*/ 88582 w 272414"/>
                    <a:gd name="connsiteY24" fmla="*/ 5715 h 158115"/>
                    <a:gd name="connsiteX25" fmla="*/ 229552 w 272414"/>
                    <a:gd name="connsiteY25" fmla="*/ 5715 h 158115"/>
                    <a:gd name="connsiteX26" fmla="*/ 232410 w 272414"/>
                    <a:gd name="connsiteY26" fmla="*/ 2858 h 158115"/>
                    <a:gd name="connsiteX27" fmla="*/ 229552 w 272414"/>
                    <a:gd name="connsiteY27" fmla="*/ 0 h 158115"/>
                    <a:gd name="connsiteX28" fmla="*/ 2857 w 272414"/>
                    <a:gd name="connsiteY28" fmla="*/ 0 h 158115"/>
                    <a:gd name="connsiteX29" fmla="*/ 0 w 272414"/>
                    <a:gd name="connsiteY29" fmla="*/ 2858 h 158115"/>
                    <a:gd name="connsiteX30" fmla="*/ 0 w 272414"/>
                    <a:gd name="connsiteY30" fmla="*/ 155258 h 158115"/>
                    <a:gd name="connsiteX31" fmla="*/ 2857 w 272414"/>
                    <a:gd name="connsiteY31" fmla="*/ 158115 h 158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72414" h="158115">
                      <a:moveTo>
                        <a:pt x="2857" y="158115"/>
                      </a:moveTo>
                      <a:lnTo>
                        <a:pt x="269557" y="158115"/>
                      </a:lnTo>
                      <a:cubicBezTo>
                        <a:pt x="271463" y="158115"/>
                        <a:pt x="272415" y="157163"/>
                        <a:pt x="272415" y="155258"/>
                      </a:cubicBezTo>
                      <a:lnTo>
                        <a:pt x="272415" y="2858"/>
                      </a:lnTo>
                      <a:cubicBezTo>
                        <a:pt x="272415" y="953"/>
                        <a:pt x="271463" y="0"/>
                        <a:pt x="269557" y="0"/>
                      </a:cubicBezTo>
                      <a:lnTo>
                        <a:pt x="258127" y="0"/>
                      </a:lnTo>
                      <a:cubicBezTo>
                        <a:pt x="256223" y="0"/>
                        <a:pt x="255270" y="953"/>
                        <a:pt x="255270" y="2858"/>
                      </a:cubicBezTo>
                      <a:cubicBezTo>
                        <a:pt x="255270" y="4763"/>
                        <a:pt x="256223" y="5715"/>
                        <a:pt x="258127" y="5715"/>
                      </a:cubicBezTo>
                      <a:lnTo>
                        <a:pt x="266700" y="5715"/>
                      </a:lnTo>
                      <a:lnTo>
                        <a:pt x="266700" y="153353"/>
                      </a:lnTo>
                      <a:lnTo>
                        <a:pt x="206692" y="153353"/>
                      </a:lnTo>
                      <a:lnTo>
                        <a:pt x="206692" y="153353"/>
                      </a:lnTo>
                      <a:lnTo>
                        <a:pt x="182880" y="129540"/>
                      </a:lnTo>
                      <a:cubicBezTo>
                        <a:pt x="181927" y="128588"/>
                        <a:pt x="180022" y="128588"/>
                        <a:pt x="179070" y="129540"/>
                      </a:cubicBezTo>
                      <a:cubicBezTo>
                        <a:pt x="178117" y="130493"/>
                        <a:pt x="178117" y="132398"/>
                        <a:pt x="179070" y="133350"/>
                      </a:cubicBezTo>
                      <a:lnTo>
                        <a:pt x="198120" y="152400"/>
                      </a:lnTo>
                      <a:lnTo>
                        <a:pt x="4763" y="152400"/>
                      </a:lnTo>
                      <a:lnTo>
                        <a:pt x="4763" y="5715"/>
                      </a:lnTo>
                      <a:lnTo>
                        <a:pt x="80963" y="5715"/>
                      </a:lnTo>
                      <a:lnTo>
                        <a:pt x="80963" y="5715"/>
                      </a:lnTo>
                      <a:lnTo>
                        <a:pt x="100013" y="24765"/>
                      </a:lnTo>
                      <a:cubicBezTo>
                        <a:pt x="100965" y="25718"/>
                        <a:pt x="100965" y="25718"/>
                        <a:pt x="101917" y="25718"/>
                      </a:cubicBezTo>
                      <a:cubicBezTo>
                        <a:pt x="102870" y="25718"/>
                        <a:pt x="102870" y="25718"/>
                        <a:pt x="103822" y="24765"/>
                      </a:cubicBezTo>
                      <a:cubicBezTo>
                        <a:pt x="104775" y="23813"/>
                        <a:pt x="104775" y="21908"/>
                        <a:pt x="103822" y="20955"/>
                      </a:cubicBezTo>
                      <a:lnTo>
                        <a:pt x="88582" y="5715"/>
                      </a:lnTo>
                      <a:lnTo>
                        <a:pt x="229552" y="5715"/>
                      </a:lnTo>
                      <a:cubicBezTo>
                        <a:pt x="231457" y="5715"/>
                        <a:pt x="232410" y="4763"/>
                        <a:pt x="232410" y="2858"/>
                      </a:cubicBezTo>
                      <a:cubicBezTo>
                        <a:pt x="232410" y="953"/>
                        <a:pt x="231457" y="0"/>
                        <a:pt x="229552" y="0"/>
                      </a:cubicBezTo>
                      <a:lnTo>
                        <a:pt x="2857" y="0"/>
                      </a:lnTo>
                      <a:cubicBezTo>
                        <a:pt x="952" y="0"/>
                        <a:pt x="0" y="953"/>
                        <a:pt x="0" y="2858"/>
                      </a:cubicBezTo>
                      <a:lnTo>
                        <a:pt x="0" y="155258"/>
                      </a:lnTo>
                      <a:cubicBezTo>
                        <a:pt x="0" y="157163"/>
                        <a:pt x="952" y="158115"/>
                        <a:pt x="2857" y="158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49" name="자유형: 도형 148">
                  <a:extLst>
                    <a:ext uri="{FF2B5EF4-FFF2-40B4-BE49-F238E27FC236}">
                      <a16:creationId xmlns:a16="http://schemas.microsoft.com/office/drawing/2014/main" id="{1782612B-B5B4-4A4D-8A30-EC83AC8FC5FE}"/>
                    </a:ext>
                  </a:extLst>
                </p:cNvPr>
                <p:cNvSpPr/>
                <p:nvPr/>
              </p:nvSpPr>
              <p:spPr>
                <a:xfrm>
                  <a:off x="596258" y="4324547"/>
                  <a:ext cx="17144" cy="17144"/>
                </a:xfrm>
                <a:custGeom>
                  <a:avLst/>
                  <a:gdLst>
                    <a:gd name="connsiteX0" fmla="*/ 8573 w 17144"/>
                    <a:gd name="connsiteY0" fmla="*/ 0 h 17144"/>
                    <a:gd name="connsiteX1" fmla="*/ 0 w 17144"/>
                    <a:gd name="connsiteY1" fmla="*/ 8572 h 17144"/>
                    <a:gd name="connsiteX2" fmla="*/ 8573 w 17144"/>
                    <a:gd name="connsiteY2" fmla="*/ 17145 h 17144"/>
                    <a:gd name="connsiteX3" fmla="*/ 17145 w 17144"/>
                    <a:gd name="connsiteY3" fmla="*/ 8572 h 17144"/>
                    <a:gd name="connsiteX4" fmla="*/ 8573 w 17144"/>
                    <a:gd name="connsiteY4" fmla="*/ 0 h 17144"/>
                    <a:gd name="connsiteX5" fmla="*/ 8573 w 17144"/>
                    <a:gd name="connsiteY5" fmla="*/ 10477 h 17144"/>
                    <a:gd name="connsiteX6" fmla="*/ 5715 w 17144"/>
                    <a:gd name="connsiteY6" fmla="*/ 7620 h 17144"/>
                    <a:gd name="connsiteX7" fmla="*/ 8573 w 17144"/>
                    <a:gd name="connsiteY7" fmla="*/ 4763 h 17144"/>
                    <a:gd name="connsiteX8" fmla="*/ 11430 w 17144"/>
                    <a:gd name="connsiteY8" fmla="*/ 7620 h 17144"/>
                    <a:gd name="connsiteX9" fmla="*/ 8573 w 17144"/>
                    <a:gd name="connsiteY9" fmla="*/ 10477 h 17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144" h="17144">
                      <a:moveTo>
                        <a:pt x="8573" y="0"/>
                      </a:moveTo>
                      <a:cubicBezTo>
                        <a:pt x="3810" y="0"/>
                        <a:pt x="0" y="3810"/>
                        <a:pt x="0" y="8572"/>
                      </a:cubicBezTo>
                      <a:cubicBezTo>
                        <a:pt x="0" y="13335"/>
                        <a:pt x="3810" y="17145"/>
                        <a:pt x="8573" y="17145"/>
                      </a:cubicBezTo>
                      <a:cubicBezTo>
                        <a:pt x="13335" y="17145"/>
                        <a:pt x="17145" y="13335"/>
                        <a:pt x="17145" y="8572"/>
                      </a:cubicBezTo>
                      <a:cubicBezTo>
                        <a:pt x="17145" y="3810"/>
                        <a:pt x="13335" y="0"/>
                        <a:pt x="8573" y="0"/>
                      </a:cubicBezTo>
                      <a:close/>
                      <a:moveTo>
                        <a:pt x="8573" y="10477"/>
                      </a:moveTo>
                      <a:cubicBezTo>
                        <a:pt x="6668" y="10477"/>
                        <a:pt x="5715" y="9525"/>
                        <a:pt x="5715" y="7620"/>
                      </a:cubicBezTo>
                      <a:cubicBezTo>
                        <a:pt x="5715" y="5715"/>
                        <a:pt x="6668" y="4763"/>
                        <a:pt x="8573" y="4763"/>
                      </a:cubicBezTo>
                      <a:cubicBezTo>
                        <a:pt x="10478" y="4763"/>
                        <a:pt x="11430" y="5715"/>
                        <a:pt x="11430" y="7620"/>
                      </a:cubicBezTo>
                      <a:cubicBezTo>
                        <a:pt x="11430" y="9525"/>
                        <a:pt x="9525" y="10477"/>
                        <a:pt x="8573" y="104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  <p:grpSp>
            <p:nvGrpSpPr>
              <p:cNvPr id="144" name="그래픽 29">
                <a:extLst>
                  <a:ext uri="{FF2B5EF4-FFF2-40B4-BE49-F238E27FC236}">
                    <a16:creationId xmlns:a16="http://schemas.microsoft.com/office/drawing/2014/main" id="{6850636A-D54D-421A-88FE-0C92784B0D20}"/>
                  </a:ext>
                </a:extLst>
              </p:cNvPr>
              <p:cNvGrpSpPr/>
              <p:nvPr/>
            </p:nvGrpSpPr>
            <p:grpSpPr>
              <a:xfrm>
                <a:off x="4700593" y="1269576"/>
                <a:ext cx="96685" cy="96686"/>
                <a:chOff x="697224" y="4095947"/>
                <a:chExt cx="120014" cy="120015"/>
              </a:xfrm>
              <a:solidFill>
                <a:srgbClr val="000000"/>
              </a:solidFill>
            </p:grpSpPr>
            <p:sp>
              <p:nvSpPr>
                <p:cNvPr id="145" name="자유형: 도형 144">
                  <a:extLst>
                    <a:ext uri="{FF2B5EF4-FFF2-40B4-BE49-F238E27FC236}">
                      <a16:creationId xmlns:a16="http://schemas.microsoft.com/office/drawing/2014/main" id="{276C0582-72F3-469B-9159-82068BD8AC61}"/>
                    </a:ext>
                  </a:extLst>
                </p:cNvPr>
                <p:cNvSpPr/>
                <p:nvPr/>
              </p:nvSpPr>
              <p:spPr>
                <a:xfrm>
                  <a:off x="697224" y="4095947"/>
                  <a:ext cx="120014" cy="120015"/>
                </a:xfrm>
                <a:custGeom>
                  <a:avLst/>
                  <a:gdLst>
                    <a:gd name="connsiteX0" fmla="*/ 120015 w 120014"/>
                    <a:gd name="connsiteY0" fmla="*/ 60007 h 120015"/>
                    <a:gd name="connsiteX1" fmla="*/ 60007 w 120014"/>
                    <a:gd name="connsiteY1" fmla="*/ 120015 h 120015"/>
                    <a:gd name="connsiteX2" fmla="*/ 0 w 120014"/>
                    <a:gd name="connsiteY2" fmla="*/ 60007 h 120015"/>
                    <a:gd name="connsiteX3" fmla="*/ 60007 w 120014"/>
                    <a:gd name="connsiteY3" fmla="*/ 0 h 120015"/>
                    <a:gd name="connsiteX4" fmla="*/ 120015 w 120014"/>
                    <a:gd name="connsiteY4" fmla="*/ 60007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014" h="120015">
                      <a:moveTo>
                        <a:pt x="120015" y="60007"/>
                      </a:moveTo>
                      <a:cubicBezTo>
                        <a:pt x="120015" y="93149"/>
                        <a:pt x="93149" y="120015"/>
                        <a:pt x="60007" y="120015"/>
                      </a:cubicBezTo>
                      <a:cubicBezTo>
                        <a:pt x="26866" y="120015"/>
                        <a:pt x="0" y="93149"/>
                        <a:pt x="0" y="60007"/>
                      </a:cubicBezTo>
                      <a:cubicBezTo>
                        <a:pt x="0" y="26866"/>
                        <a:pt x="26866" y="0"/>
                        <a:pt x="60007" y="0"/>
                      </a:cubicBezTo>
                      <a:cubicBezTo>
                        <a:pt x="93149" y="0"/>
                        <a:pt x="120015" y="26866"/>
                        <a:pt x="120015" y="60007"/>
                      </a:cubicBezTo>
                      <a:close/>
                    </a:path>
                  </a:pathLst>
                </a:custGeom>
                <a:solidFill>
                  <a:srgbClr val="4FC5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46" name="자유형: 도형 145">
                  <a:extLst>
                    <a:ext uri="{FF2B5EF4-FFF2-40B4-BE49-F238E27FC236}">
                      <a16:creationId xmlns:a16="http://schemas.microsoft.com/office/drawing/2014/main" id="{F0B89AEC-DC41-4EE7-B591-4A0F5519DA22}"/>
                    </a:ext>
                  </a:extLst>
                </p:cNvPr>
                <p:cNvSpPr/>
                <p:nvPr/>
              </p:nvSpPr>
              <p:spPr>
                <a:xfrm>
                  <a:off x="733418" y="4124522"/>
                  <a:ext cx="48577" cy="59054"/>
                </a:xfrm>
                <a:custGeom>
                  <a:avLst/>
                  <a:gdLst>
                    <a:gd name="connsiteX0" fmla="*/ 34290 w 48577"/>
                    <a:gd name="connsiteY0" fmla="*/ 41910 h 59054"/>
                    <a:gd name="connsiteX1" fmla="*/ 14288 w 48577"/>
                    <a:gd name="connsiteY1" fmla="*/ 41910 h 59054"/>
                    <a:gd name="connsiteX2" fmla="*/ 9525 w 48577"/>
                    <a:gd name="connsiteY2" fmla="*/ 59055 h 59054"/>
                    <a:gd name="connsiteX3" fmla="*/ 0 w 48577"/>
                    <a:gd name="connsiteY3" fmla="*/ 59055 h 59054"/>
                    <a:gd name="connsiteX4" fmla="*/ 19050 w 48577"/>
                    <a:gd name="connsiteY4" fmla="*/ 0 h 59054"/>
                    <a:gd name="connsiteX5" fmla="*/ 29528 w 48577"/>
                    <a:gd name="connsiteY5" fmla="*/ 0 h 59054"/>
                    <a:gd name="connsiteX6" fmla="*/ 48578 w 48577"/>
                    <a:gd name="connsiteY6" fmla="*/ 59055 h 59054"/>
                    <a:gd name="connsiteX7" fmla="*/ 39053 w 48577"/>
                    <a:gd name="connsiteY7" fmla="*/ 59055 h 59054"/>
                    <a:gd name="connsiteX8" fmla="*/ 34290 w 48577"/>
                    <a:gd name="connsiteY8" fmla="*/ 41910 h 59054"/>
                    <a:gd name="connsiteX9" fmla="*/ 31433 w 48577"/>
                    <a:gd name="connsiteY9" fmla="*/ 35242 h 59054"/>
                    <a:gd name="connsiteX10" fmla="*/ 29528 w 48577"/>
                    <a:gd name="connsiteY10" fmla="*/ 27622 h 59054"/>
                    <a:gd name="connsiteX11" fmla="*/ 23813 w 48577"/>
                    <a:gd name="connsiteY11" fmla="*/ 7620 h 59054"/>
                    <a:gd name="connsiteX12" fmla="*/ 23813 w 48577"/>
                    <a:gd name="connsiteY12" fmla="*/ 7620 h 59054"/>
                    <a:gd name="connsiteX13" fmla="*/ 18098 w 48577"/>
                    <a:gd name="connsiteY13" fmla="*/ 27622 h 59054"/>
                    <a:gd name="connsiteX14" fmla="*/ 15240 w 48577"/>
                    <a:gd name="connsiteY14" fmla="*/ 35242 h 59054"/>
                    <a:gd name="connsiteX15" fmla="*/ 31433 w 48577"/>
                    <a:gd name="connsiteY15" fmla="*/ 35242 h 59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577" h="59054">
                      <a:moveTo>
                        <a:pt x="34290" y="41910"/>
                      </a:moveTo>
                      <a:lnTo>
                        <a:pt x="14288" y="41910"/>
                      </a:lnTo>
                      <a:lnTo>
                        <a:pt x="9525" y="59055"/>
                      </a:lnTo>
                      <a:lnTo>
                        <a:pt x="0" y="59055"/>
                      </a:lnTo>
                      <a:lnTo>
                        <a:pt x="19050" y="0"/>
                      </a:lnTo>
                      <a:lnTo>
                        <a:pt x="29528" y="0"/>
                      </a:lnTo>
                      <a:lnTo>
                        <a:pt x="48578" y="59055"/>
                      </a:lnTo>
                      <a:lnTo>
                        <a:pt x="39053" y="59055"/>
                      </a:lnTo>
                      <a:lnTo>
                        <a:pt x="34290" y="41910"/>
                      </a:lnTo>
                      <a:close/>
                      <a:moveTo>
                        <a:pt x="31433" y="35242"/>
                      </a:moveTo>
                      <a:lnTo>
                        <a:pt x="29528" y="27622"/>
                      </a:lnTo>
                      <a:cubicBezTo>
                        <a:pt x="27623" y="20955"/>
                        <a:pt x="25718" y="14288"/>
                        <a:pt x="23813" y="7620"/>
                      </a:cubicBezTo>
                      <a:lnTo>
                        <a:pt x="23813" y="7620"/>
                      </a:lnTo>
                      <a:cubicBezTo>
                        <a:pt x="21908" y="14288"/>
                        <a:pt x="20003" y="20955"/>
                        <a:pt x="18098" y="27622"/>
                      </a:cubicBezTo>
                      <a:lnTo>
                        <a:pt x="15240" y="35242"/>
                      </a:lnTo>
                      <a:lnTo>
                        <a:pt x="31433" y="35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</p:grpSp>
        <p:grpSp>
          <p:nvGrpSpPr>
            <p:cNvPr id="94" name="그룹 93">
              <a:extLst>
                <a:ext uri="{FF2B5EF4-FFF2-40B4-BE49-F238E27FC236}">
                  <a16:creationId xmlns:a16="http://schemas.microsoft.com/office/drawing/2014/main" id="{C2ABC9DA-741C-4F55-ACC6-49B9CF28F6D6}"/>
                </a:ext>
              </a:extLst>
            </p:cNvPr>
            <p:cNvGrpSpPr/>
            <p:nvPr/>
          </p:nvGrpSpPr>
          <p:grpSpPr>
            <a:xfrm>
              <a:off x="3106721" y="6687190"/>
              <a:ext cx="320805" cy="249098"/>
              <a:chOff x="4502617" y="1269576"/>
              <a:chExt cx="294661" cy="235575"/>
            </a:xfrm>
          </p:grpSpPr>
          <p:grpSp>
            <p:nvGrpSpPr>
              <p:cNvPr id="136" name="그래픽 29">
                <a:extLst>
                  <a:ext uri="{FF2B5EF4-FFF2-40B4-BE49-F238E27FC236}">
                    <a16:creationId xmlns:a16="http://schemas.microsoft.com/office/drawing/2014/main" id="{B7CADEEC-FA82-4F39-BD12-60BD5F419407}"/>
                  </a:ext>
                </a:extLst>
              </p:cNvPr>
              <p:cNvGrpSpPr/>
              <p:nvPr/>
            </p:nvGrpSpPr>
            <p:grpSpPr>
              <a:xfrm>
                <a:off x="4502617" y="1296434"/>
                <a:ext cx="244979" cy="208717"/>
                <a:chOff x="451478" y="4129285"/>
                <a:chExt cx="304090" cy="259079"/>
              </a:xfrm>
              <a:solidFill>
                <a:srgbClr val="000000"/>
              </a:solidFill>
            </p:grpSpPr>
            <p:sp>
              <p:nvSpPr>
                <p:cNvPr id="140" name="자유형: 도형 139">
                  <a:extLst>
                    <a:ext uri="{FF2B5EF4-FFF2-40B4-BE49-F238E27FC236}">
                      <a16:creationId xmlns:a16="http://schemas.microsoft.com/office/drawing/2014/main" id="{37366246-4D71-4764-8BC2-E35835D25A19}"/>
                    </a:ext>
                  </a:extLst>
                </p:cNvPr>
                <p:cNvSpPr/>
                <p:nvPr/>
              </p:nvSpPr>
              <p:spPr>
                <a:xfrm>
                  <a:off x="451478" y="4129285"/>
                  <a:ext cx="304090" cy="259079"/>
                </a:xfrm>
                <a:custGeom>
                  <a:avLst/>
                  <a:gdLst>
                    <a:gd name="connsiteX0" fmla="*/ 283845 w 304090"/>
                    <a:gd name="connsiteY0" fmla="*/ 0 h 259079"/>
                    <a:gd name="connsiteX1" fmla="*/ 21908 w 304090"/>
                    <a:gd name="connsiteY1" fmla="*/ 0 h 259079"/>
                    <a:gd name="connsiteX2" fmla="*/ 0 w 304090"/>
                    <a:gd name="connsiteY2" fmla="*/ 21907 h 259079"/>
                    <a:gd name="connsiteX3" fmla="*/ 0 w 304090"/>
                    <a:gd name="connsiteY3" fmla="*/ 188595 h 259079"/>
                    <a:gd name="connsiteX4" fmla="*/ 0 w 304090"/>
                    <a:gd name="connsiteY4" fmla="*/ 189547 h 259079"/>
                    <a:gd name="connsiteX5" fmla="*/ 0 w 304090"/>
                    <a:gd name="connsiteY5" fmla="*/ 190500 h 259079"/>
                    <a:gd name="connsiteX6" fmla="*/ 0 w 304090"/>
                    <a:gd name="connsiteY6" fmla="*/ 198120 h 259079"/>
                    <a:gd name="connsiteX7" fmla="*/ 21908 w 304090"/>
                    <a:gd name="connsiteY7" fmla="*/ 220027 h 259079"/>
                    <a:gd name="connsiteX8" fmla="*/ 107633 w 304090"/>
                    <a:gd name="connsiteY8" fmla="*/ 220027 h 259079"/>
                    <a:gd name="connsiteX9" fmla="*/ 107633 w 304090"/>
                    <a:gd name="connsiteY9" fmla="*/ 241935 h 259079"/>
                    <a:gd name="connsiteX10" fmla="*/ 90488 w 304090"/>
                    <a:gd name="connsiteY10" fmla="*/ 241935 h 259079"/>
                    <a:gd name="connsiteX11" fmla="*/ 87630 w 304090"/>
                    <a:gd name="connsiteY11" fmla="*/ 244792 h 259079"/>
                    <a:gd name="connsiteX12" fmla="*/ 87630 w 304090"/>
                    <a:gd name="connsiteY12" fmla="*/ 256222 h 259079"/>
                    <a:gd name="connsiteX13" fmla="*/ 90488 w 304090"/>
                    <a:gd name="connsiteY13" fmla="*/ 259080 h 259079"/>
                    <a:gd name="connsiteX14" fmla="*/ 212408 w 304090"/>
                    <a:gd name="connsiteY14" fmla="*/ 259080 h 259079"/>
                    <a:gd name="connsiteX15" fmla="*/ 215265 w 304090"/>
                    <a:gd name="connsiteY15" fmla="*/ 256222 h 259079"/>
                    <a:gd name="connsiteX16" fmla="*/ 215265 w 304090"/>
                    <a:gd name="connsiteY16" fmla="*/ 244792 h 259079"/>
                    <a:gd name="connsiteX17" fmla="*/ 212408 w 304090"/>
                    <a:gd name="connsiteY17" fmla="*/ 241935 h 259079"/>
                    <a:gd name="connsiteX18" fmla="*/ 195263 w 304090"/>
                    <a:gd name="connsiteY18" fmla="*/ 241935 h 259079"/>
                    <a:gd name="connsiteX19" fmla="*/ 195263 w 304090"/>
                    <a:gd name="connsiteY19" fmla="*/ 220027 h 259079"/>
                    <a:gd name="connsiteX20" fmla="*/ 281940 w 304090"/>
                    <a:gd name="connsiteY20" fmla="*/ 220027 h 259079"/>
                    <a:gd name="connsiteX21" fmla="*/ 303848 w 304090"/>
                    <a:gd name="connsiteY21" fmla="*/ 198120 h 259079"/>
                    <a:gd name="connsiteX22" fmla="*/ 303848 w 304090"/>
                    <a:gd name="connsiteY22" fmla="*/ 22860 h 259079"/>
                    <a:gd name="connsiteX23" fmla="*/ 283845 w 304090"/>
                    <a:gd name="connsiteY23" fmla="*/ 0 h 259079"/>
                    <a:gd name="connsiteX24" fmla="*/ 21908 w 304090"/>
                    <a:gd name="connsiteY24" fmla="*/ 5715 h 259079"/>
                    <a:gd name="connsiteX25" fmla="*/ 283845 w 304090"/>
                    <a:gd name="connsiteY25" fmla="*/ 5715 h 259079"/>
                    <a:gd name="connsiteX26" fmla="*/ 300038 w 304090"/>
                    <a:gd name="connsiteY26" fmla="*/ 21907 h 259079"/>
                    <a:gd name="connsiteX27" fmla="*/ 300038 w 304090"/>
                    <a:gd name="connsiteY27" fmla="*/ 185738 h 259079"/>
                    <a:gd name="connsiteX28" fmla="*/ 5715 w 304090"/>
                    <a:gd name="connsiteY28" fmla="*/ 185738 h 259079"/>
                    <a:gd name="connsiteX29" fmla="*/ 5715 w 304090"/>
                    <a:gd name="connsiteY29" fmla="*/ 21907 h 259079"/>
                    <a:gd name="connsiteX30" fmla="*/ 21908 w 304090"/>
                    <a:gd name="connsiteY30" fmla="*/ 5715 h 259079"/>
                    <a:gd name="connsiteX31" fmla="*/ 191453 w 304090"/>
                    <a:gd name="connsiteY31" fmla="*/ 244792 h 259079"/>
                    <a:gd name="connsiteX32" fmla="*/ 194310 w 304090"/>
                    <a:gd name="connsiteY32" fmla="*/ 247650 h 259079"/>
                    <a:gd name="connsiteX33" fmla="*/ 211455 w 304090"/>
                    <a:gd name="connsiteY33" fmla="*/ 247650 h 259079"/>
                    <a:gd name="connsiteX34" fmla="*/ 211455 w 304090"/>
                    <a:gd name="connsiteY34" fmla="*/ 253365 h 259079"/>
                    <a:gd name="connsiteX35" fmla="*/ 94298 w 304090"/>
                    <a:gd name="connsiteY35" fmla="*/ 253365 h 259079"/>
                    <a:gd name="connsiteX36" fmla="*/ 94298 w 304090"/>
                    <a:gd name="connsiteY36" fmla="*/ 247650 h 259079"/>
                    <a:gd name="connsiteX37" fmla="*/ 175260 w 304090"/>
                    <a:gd name="connsiteY37" fmla="*/ 247650 h 259079"/>
                    <a:gd name="connsiteX38" fmla="*/ 178118 w 304090"/>
                    <a:gd name="connsiteY38" fmla="*/ 244792 h 259079"/>
                    <a:gd name="connsiteX39" fmla="*/ 175260 w 304090"/>
                    <a:gd name="connsiteY39" fmla="*/ 241935 h 259079"/>
                    <a:gd name="connsiteX40" fmla="*/ 114300 w 304090"/>
                    <a:gd name="connsiteY40" fmla="*/ 241935 h 259079"/>
                    <a:gd name="connsiteX41" fmla="*/ 114300 w 304090"/>
                    <a:gd name="connsiteY41" fmla="*/ 220027 h 259079"/>
                    <a:gd name="connsiteX42" fmla="*/ 192405 w 304090"/>
                    <a:gd name="connsiteY42" fmla="*/ 220027 h 259079"/>
                    <a:gd name="connsiteX43" fmla="*/ 192405 w 304090"/>
                    <a:gd name="connsiteY43" fmla="*/ 244792 h 259079"/>
                    <a:gd name="connsiteX44" fmla="*/ 283845 w 304090"/>
                    <a:gd name="connsiteY44" fmla="*/ 214313 h 259079"/>
                    <a:gd name="connsiteX45" fmla="*/ 21908 w 304090"/>
                    <a:gd name="connsiteY45" fmla="*/ 214313 h 259079"/>
                    <a:gd name="connsiteX46" fmla="*/ 5715 w 304090"/>
                    <a:gd name="connsiteY46" fmla="*/ 198120 h 259079"/>
                    <a:gd name="connsiteX47" fmla="*/ 5715 w 304090"/>
                    <a:gd name="connsiteY47" fmla="*/ 192405 h 259079"/>
                    <a:gd name="connsiteX48" fmla="*/ 300038 w 304090"/>
                    <a:gd name="connsiteY48" fmla="*/ 192405 h 259079"/>
                    <a:gd name="connsiteX49" fmla="*/ 300038 w 304090"/>
                    <a:gd name="connsiteY49" fmla="*/ 198120 h 259079"/>
                    <a:gd name="connsiteX50" fmla="*/ 283845 w 304090"/>
                    <a:gd name="connsiteY50" fmla="*/ 214313 h 259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304090" h="259079">
                      <a:moveTo>
                        <a:pt x="283845" y="0"/>
                      </a:moveTo>
                      <a:lnTo>
                        <a:pt x="21908" y="0"/>
                      </a:lnTo>
                      <a:cubicBezTo>
                        <a:pt x="9525" y="0"/>
                        <a:pt x="0" y="9525"/>
                        <a:pt x="0" y="21907"/>
                      </a:cubicBezTo>
                      <a:lnTo>
                        <a:pt x="0" y="188595"/>
                      </a:lnTo>
                      <a:cubicBezTo>
                        <a:pt x="0" y="188595"/>
                        <a:pt x="0" y="189547"/>
                        <a:pt x="0" y="189547"/>
                      </a:cubicBezTo>
                      <a:cubicBezTo>
                        <a:pt x="0" y="189547"/>
                        <a:pt x="0" y="190500"/>
                        <a:pt x="0" y="190500"/>
                      </a:cubicBezTo>
                      <a:lnTo>
                        <a:pt x="0" y="198120"/>
                      </a:lnTo>
                      <a:cubicBezTo>
                        <a:pt x="0" y="210502"/>
                        <a:pt x="9525" y="220027"/>
                        <a:pt x="21908" y="220027"/>
                      </a:cubicBezTo>
                      <a:lnTo>
                        <a:pt x="107633" y="220027"/>
                      </a:lnTo>
                      <a:lnTo>
                        <a:pt x="107633" y="241935"/>
                      </a:lnTo>
                      <a:lnTo>
                        <a:pt x="90488" y="241935"/>
                      </a:lnTo>
                      <a:cubicBezTo>
                        <a:pt x="88583" y="241935"/>
                        <a:pt x="87630" y="242888"/>
                        <a:pt x="87630" y="244792"/>
                      </a:cubicBezTo>
                      <a:lnTo>
                        <a:pt x="87630" y="256222"/>
                      </a:lnTo>
                      <a:cubicBezTo>
                        <a:pt x="87630" y="258127"/>
                        <a:pt x="88583" y="259080"/>
                        <a:pt x="90488" y="259080"/>
                      </a:cubicBezTo>
                      <a:lnTo>
                        <a:pt x="212408" y="259080"/>
                      </a:lnTo>
                      <a:cubicBezTo>
                        <a:pt x="214313" y="259080"/>
                        <a:pt x="215265" y="258127"/>
                        <a:pt x="215265" y="256222"/>
                      </a:cubicBezTo>
                      <a:lnTo>
                        <a:pt x="215265" y="244792"/>
                      </a:lnTo>
                      <a:cubicBezTo>
                        <a:pt x="215265" y="242888"/>
                        <a:pt x="214313" y="241935"/>
                        <a:pt x="212408" y="241935"/>
                      </a:cubicBezTo>
                      <a:lnTo>
                        <a:pt x="195263" y="241935"/>
                      </a:lnTo>
                      <a:lnTo>
                        <a:pt x="195263" y="220027"/>
                      </a:lnTo>
                      <a:lnTo>
                        <a:pt x="281940" y="220027"/>
                      </a:lnTo>
                      <a:cubicBezTo>
                        <a:pt x="294323" y="220027"/>
                        <a:pt x="303848" y="210502"/>
                        <a:pt x="303848" y="198120"/>
                      </a:cubicBezTo>
                      <a:lnTo>
                        <a:pt x="303848" y="22860"/>
                      </a:lnTo>
                      <a:cubicBezTo>
                        <a:pt x="305753" y="10477"/>
                        <a:pt x="296228" y="0"/>
                        <a:pt x="283845" y="0"/>
                      </a:cubicBezTo>
                      <a:close/>
                      <a:moveTo>
                        <a:pt x="21908" y="5715"/>
                      </a:moveTo>
                      <a:lnTo>
                        <a:pt x="283845" y="5715"/>
                      </a:lnTo>
                      <a:cubicBezTo>
                        <a:pt x="292418" y="5715"/>
                        <a:pt x="300038" y="13335"/>
                        <a:pt x="300038" y="21907"/>
                      </a:cubicBezTo>
                      <a:lnTo>
                        <a:pt x="300038" y="185738"/>
                      </a:lnTo>
                      <a:lnTo>
                        <a:pt x="5715" y="185738"/>
                      </a:lnTo>
                      <a:lnTo>
                        <a:pt x="5715" y="21907"/>
                      </a:lnTo>
                      <a:cubicBezTo>
                        <a:pt x="5715" y="13335"/>
                        <a:pt x="13335" y="5715"/>
                        <a:pt x="21908" y="5715"/>
                      </a:cubicBezTo>
                      <a:close/>
                      <a:moveTo>
                        <a:pt x="191453" y="244792"/>
                      </a:moveTo>
                      <a:cubicBezTo>
                        <a:pt x="191453" y="246697"/>
                        <a:pt x="192405" y="247650"/>
                        <a:pt x="194310" y="247650"/>
                      </a:cubicBezTo>
                      <a:lnTo>
                        <a:pt x="211455" y="247650"/>
                      </a:lnTo>
                      <a:lnTo>
                        <a:pt x="211455" y="253365"/>
                      </a:lnTo>
                      <a:lnTo>
                        <a:pt x="94298" y="253365"/>
                      </a:lnTo>
                      <a:lnTo>
                        <a:pt x="94298" y="247650"/>
                      </a:lnTo>
                      <a:lnTo>
                        <a:pt x="175260" y="247650"/>
                      </a:lnTo>
                      <a:cubicBezTo>
                        <a:pt x="177165" y="247650"/>
                        <a:pt x="178118" y="246697"/>
                        <a:pt x="178118" y="244792"/>
                      </a:cubicBezTo>
                      <a:cubicBezTo>
                        <a:pt x="178118" y="242888"/>
                        <a:pt x="177165" y="241935"/>
                        <a:pt x="175260" y="241935"/>
                      </a:cubicBezTo>
                      <a:lnTo>
                        <a:pt x="114300" y="241935"/>
                      </a:lnTo>
                      <a:lnTo>
                        <a:pt x="114300" y="220027"/>
                      </a:lnTo>
                      <a:lnTo>
                        <a:pt x="192405" y="220027"/>
                      </a:lnTo>
                      <a:lnTo>
                        <a:pt x="192405" y="244792"/>
                      </a:lnTo>
                      <a:close/>
                      <a:moveTo>
                        <a:pt x="283845" y="214313"/>
                      </a:moveTo>
                      <a:lnTo>
                        <a:pt x="21908" y="214313"/>
                      </a:lnTo>
                      <a:cubicBezTo>
                        <a:pt x="13335" y="214313"/>
                        <a:pt x="5715" y="206692"/>
                        <a:pt x="5715" y="198120"/>
                      </a:cubicBezTo>
                      <a:lnTo>
                        <a:pt x="5715" y="192405"/>
                      </a:lnTo>
                      <a:lnTo>
                        <a:pt x="300038" y="192405"/>
                      </a:lnTo>
                      <a:lnTo>
                        <a:pt x="300038" y="198120"/>
                      </a:lnTo>
                      <a:cubicBezTo>
                        <a:pt x="300038" y="207645"/>
                        <a:pt x="292418" y="214313"/>
                        <a:pt x="283845" y="21431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41" name="자유형: 도형 140">
                  <a:extLst>
                    <a:ext uri="{FF2B5EF4-FFF2-40B4-BE49-F238E27FC236}">
                      <a16:creationId xmlns:a16="http://schemas.microsoft.com/office/drawing/2014/main" id="{07BDF59D-F32E-4E12-8195-D3159B307467}"/>
                    </a:ext>
                  </a:extLst>
                </p:cNvPr>
                <p:cNvSpPr/>
                <p:nvPr/>
              </p:nvSpPr>
              <p:spPr>
                <a:xfrm>
                  <a:off x="468624" y="4146429"/>
                  <a:ext cx="272414" cy="158115"/>
                </a:xfrm>
                <a:custGeom>
                  <a:avLst/>
                  <a:gdLst>
                    <a:gd name="connsiteX0" fmla="*/ 2857 w 272414"/>
                    <a:gd name="connsiteY0" fmla="*/ 158115 h 158115"/>
                    <a:gd name="connsiteX1" fmla="*/ 269557 w 272414"/>
                    <a:gd name="connsiteY1" fmla="*/ 158115 h 158115"/>
                    <a:gd name="connsiteX2" fmla="*/ 272415 w 272414"/>
                    <a:gd name="connsiteY2" fmla="*/ 155258 h 158115"/>
                    <a:gd name="connsiteX3" fmla="*/ 272415 w 272414"/>
                    <a:gd name="connsiteY3" fmla="*/ 2858 h 158115"/>
                    <a:gd name="connsiteX4" fmla="*/ 269557 w 272414"/>
                    <a:gd name="connsiteY4" fmla="*/ 0 h 158115"/>
                    <a:gd name="connsiteX5" fmla="*/ 258127 w 272414"/>
                    <a:gd name="connsiteY5" fmla="*/ 0 h 158115"/>
                    <a:gd name="connsiteX6" fmla="*/ 255270 w 272414"/>
                    <a:gd name="connsiteY6" fmla="*/ 2858 h 158115"/>
                    <a:gd name="connsiteX7" fmla="*/ 258127 w 272414"/>
                    <a:gd name="connsiteY7" fmla="*/ 5715 h 158115"/>
                    <a:gd name="connsiteX8" fmla="*/ 266700 w 272414"/>
                    <a:gd name="connsiteY8" fmla="*/ 5715 h 158115"/>
                    <a:gd name="connsiteX9" fmla="*/ 266700 w 272414"/>
                    <a:gd name="connsiteY9" fmla="*/ 153353 h 158115"/>
                    <a:gd name="connsiteX10" fmla="*/ 206692 w 272414"/>
                    <a:gd name="connsiteY10" fmla="*/ 153353 h 158115"/>
                    <a:gd name="connsiteX11" fmla="*/ 206692 w 272414"/>
                    <a:gd name="connsiteY11" fmla="*/ 153353 h 158115"/>
                    <a:gd name="connsiteX12" fmla="*/ 182880 w 272414"/>
                    <a:gd name="connsiteY12" fmla="*/ 129540 h 158115"/>
                    <a:gd name="connsiteX13" fmla="*/ 179070 w 272414"/>
                    <a:gd name="connsiteY13" fmla="*/ 129540 h 158115"/>
                    <a:gd name="connsiteX14" fmla="*/ 179070 w 272414"/>
                    <a:gd name="connsiteY14" fmla="*/ 133350 h 158115"/>
                    <a:gd name="connsiteX15" fmla="*/ 198120 w 272414"/>
                    <a:gd name="connsiteY15" fmla="*/ 152400 h 158115"/>
                    <a:gd name="connsiteX16" fmla="*/ 4763 w 272414"/>
                    <a:gd name="connsiteY16" fmla="*/ 152400 h 158115"/>
                    <a:gd name="connsiteX17" fmla="*/ 4763 w 272414"/>
                    <a:gd name="connsiteY17" fmla="*/ 5715 h 158115"/>
                    <a:gd name="connsiteX18" fmla="*/ 80963 w 272414"/>
                    <a:gd name="connsiteY18" fmla="*/ 5715 h 158115"/>
                    <a:gd name="connsiteX19" fmla="*/ 80963 w 272414"/>
                    <a:gd name="connsiteY19" fmla="*/ 5715 h 158115"/>
                    <a:gd name="connsiteX20" fmla="*/ 100013 w 272414"/>
                    <a:gd name="connsiteY20" fmla="*/ 24765 h 158115"/>
                    <a:gd name="connsiteX21" fmla="*/ 101917 w 272414"/>
                    <a:gd name="connsiteY21" fmla="*/ 25718 h 158115"/>
                    <a:gd name="connsiteX22" fmla="*/ 103822 w 272414"/>
                    <a:gd name="connsiteY22" fmla="*/ 24765 h 158115"/>
                    <a:gd name="connsiteX23" fmla="*/ 103822 w 272414"/>
                    <a:gd name="connsiteY23" fmla="*/ 20955 h 158115"/>
                    <a:gd name="connsiteX24" fmla="*/ 88582 w 272414"/>
                    <a:gd name="connsiteY24" fmla="*/ 5715 h 158115"/>
                    <a:gd name="connsiteX25" fmla="*/ 229552 w 272414"/>
                    <a:gd name="connsiteY25" fmla="*/ 5715 h 158115"/>
                    <a:gd name="connsiteX26" fmla="*/ 232410 w 272414"/>
                    <a:gd name="connsiteY26" fmla="*/ 2858 h 158115"/>
                    <a:gd name="connsiteX27" fmla="*/ 229552 w 272414"/>
                    <a:gd name="connsiteY27" fmla="*/ 0 h 158115"/>
                    <a:gd name="connsiteX28" fmla="*/ 2857 w 272414"/>
                    <a:gd name="connsiteY28" fmla="*/ 0 h 158115"/>
                    <a:gd name="connsiteX29" fmla="*/ 0 w 272414"/>
                    <a:gd name="connsiteY29" fmla="*/ 2858 h 158115"/>
                    <a:gd name="connsiteX30" fmla="*/ 0 w 272414"/>
                    <a:gd name="connsiteY30" fmla="*/ 155258 h 158115"/>
                    <a:gd name="connsiteX31" fmla="*/ 2857 w 272414"/>
                    <a:gd name="connsiteY31" fmla="*/ 158115 h 158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72414" h="158115">
                      <a:moveTo>
                        <a:pt x="2857" y="158115"/>
                      </a:moveTo>
                      <a:lnTo>
                        <a:pt x="269557" y="158115"/>
                      </a:lnTo>
                      <a:cubicBezTo>
                        <a:pt x="271463" y="158115"/>
                        <a:pt x="272415" y="157163"/>
                        <a:pt x="272415" y="155258"/>
                      </a:cubicBezTo>
                      <a:lnTo>
                        <a:pt x="272415" y="2858"/>
                      </a:lnTo>
                      <a:cubicBezTo>
                        <a:pt x="272415" y="953"/>
                        <a:pt x="271463" y="0"/>
                        <a:pt x="269557" y="0"/>
                      </a:cubicBezTo>
                      <a:lnTo>
                        <a:pt x="258127" y="0"/>
                      </a:lnTo>
                      <a:cubicBezTo>
                        <a:pt x="256223" y="0"/>
                        <a:pt x="255270" y="953"/>
                        <a:pt x="255270" y="2858"/>
                      </a:cubicBezTo>
                      <a:cubicBezTo>
                        <a:pt x="255270" y="4763"/>
                        <a:pt x="256223" y="5715"/>
                        <a:pt x="258127" y="5715"/>
                      </a:cubicBezTo>
                      <a:lnTo>
                        <a:pt x="266700" y="5715"/>
                      </a:lnTo>
                      <a:lnTo>
                        <a:pt x="266700" y="153353"/>
                      </a:lnTo>
                      <a:lnTo>
                        <a:pt x="206692" y="153353"/>
                      </a:lnTo>
                      <a:lnTo>
                        <a:pt x="206692" y="153353"/>
                      </a:lnTo>
                      <a:lnTo>
                        <a:pt x="182880" y="129540"/>
                      </a:lnTo>
                      <a:cubicBezTo>
                        <a:pt x="181927" y="128588"/>
                        <a:pt x="180022" y="128588"/>
                        <a:pt x="179070" y="129540"/>
                      </a:cubicBezTo>
                      <a:cubicBezTo>
                        <a:pt x="178117" y="130493"/>
                        <a:pt x="178117" y="132398"/>
                        <a:pt x="179070" y="133350"/>
                      </a:cubicBezTo>
                      <a:lnTo>
                        <a:pt x="198120" y="152400"/>
                      </a:lnTo>
                      <a:lnTo>
                        <a:pt x="4763" y="152400"/>
                      </a:lnTo>
                      <a:lnTo>
                        <a:pt x="4763" y="5715"/>
                      </a:lnTo>
                      <a:lnTo>
                        <a:pt x="80963" y="5715"/>
                      </a:lnTo>
                      <a:lnTo>
                        <a:pt x="80963" y="5715"/>
                      </a:lnTo>
                      <a:lnTo>
                        <a:pt x="100013" y="24765"/>
                      </a:lnTo>
                      <a:cubicBezTo>
                        <a:pt x="100965" y="25718"/>
                        <a:pt x="100965" y="25718"/>
                        <a:pt x="101917" y="25718"/>
                      </a:cubicBezTo>
                      <a:cubicBezTo>
                        <a:pt x="102870" y="25718"/>
                        <a:pt x="102870" y="25718"/>
                        <a:pt x="103822" y="24765"/>
                      </a:cubicBezTo>
                      <a:cubicBezTo>
                        <a:pt x="104775" y="23813"/>
                        <a:pt x="104775" y="21908"/>
                        <a:pt x="103822" y="20955"/>
                      </a:cubicBezTo>
                      <a:lnTo>
                        <a:pt x="88582" y="5715"/>
                      </a:lnTo>
                      <a:lnTo>
                        <a:pt x="229552" y="5715"/>
                      </a:lnTo>
                      <a:cubicBezTo>
                        <a:pt x="231457" y="5715"/>
                        <a:pt x="232410" y="4763"/>
                        <a:pt x="232410" y="2858"/>
                      </a:cubicBezTo>
                      <a:cubicBezTo>
                        <a:pt x="232410" y="953"/>
                        <a:pt x="231457" y="0"/>
                        <a:pt x="229552" y="0"/>
                      </a:cubicBezTo>
                      <a:lnTo>
                        <a:pt x="2857" y="0"/>
                      </a:lnTo>
                      <a:cubicBezTo>
                        <a:pt x="952" y="0"/>
                        <a:pt x="0" y="953"/>
                        <a:pt x="0" y="2858"/>
                      </a:cubicBezTo>
                      <a:lnTo>
                        <a:pt x="0" y="155258"/>
                      </a:lnTo>
                      <a:cubicBezTo>
                        <a:pt x="0" y="157163"/>
                        <a:pt x="952" y="158115"/>
                        <a:pt x="2857" y="158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42" name="자유형: 도형 141">
                  <a:extLst>
                    <a:ext uri="{FF2B5EF4-FFF2-40B4-BE49-F238E27FC236}">
                      <a16:creationId xmlns:a16="http://schemas.microsoft.com/office/drawing/2014/main" id="{CE1B09F6-89BB-4B94-839D-13D1758EBDD7}"/>
                    </a:ext>
                  </a:extLst>
                </p:cNvPr>
                <p:cNvSpPr/>
                <p:nvPr/>
              </p:nvSpPr>
              <p:spPr>
                <a:xfrm>
                  <a:off x="596258" y="4324547"/>
                  <a:ext cx="17144" cy="17144"/>
                </a:xfrm>
                <a:custGeom>
                  <a:avLst/>
                  <a:gdLst>
                    <a:gd name="connsiteX0" fmla="*/ 8573 w 17144"/>
                    <a:gd name="connsiteY0" fmla="*/ 0 h 17144"/>
                    <a:gd name="connsiteX1" fmla="*/ 0 w 17144"/>
                    <a:gd name="connsiteY1" fmla="*/ 8572 h 17144"/>
                    <a:gd name="connsiteX2" fmla="*/ 8573 w 17144"/>
                    <a:gd name="connsiteY2" fmla="*/ 17145 h 17144"/>
                    <a:gd name="connsiteX3" fmla="*/ 17145 w 17144"/>
                    <a:gd name="connsiteY3" fmla="*/ 8572 h 17144"/>
                    <a:gd name="connsiteX4" fmla="*/ 8573 w 17144"/>
                    <a:gd name="connsiteY4" fmla="*/ 0 h 17144"/>
                    <a:gd name="connsiteX5" fmla="*/ 8573 w 17144"/>
                    <a:gd name="connsiteY5" fmla="*/ 10477 h 17144"/>
                    <a:gd name="connsiteX6" fmla="*/ 5715 w 17144"/>
                    <a:gd name="connsiteY6" fmla="*/ 7620 h 17144"/>
                    <a:gd name="connsiteX7" fmla="*/ 8573 w 17144"/>
                    <a:gd name="connsiteY7" fmla="*/ 4763 h 17144"/>
                    <a:gd name="connsiteX8" fmla="*/ 11430 w 17144"/>
                    <a:gd name="connsiteY8" fmla="*/ 7620 h 17144"/>
                    <a:gd name="connsiteX9" fmla="*/ 8573 w 17144"/>
                    <a:gd name="connsiteY9" fmla="*/ 10477 h 17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144" h="17144">
                      <a:moveTo>
                        <a:pt x="8573" y="0"/>
                      </a:moveTo>
                      <a:cubicBezTo>
                        <a:pt x="3810" y="0"/>
                        <a:pt x="0" y="3810"/>
                        <a:pt x="0" y="8572"/>
                      </a:cubicBezTo>
                      <a:cubicBezTo>
                        <a:pt x="0" y="13335"/>
                        <a:pt x="3810" y="17145"/>
                        <a:pt x="8573" y="17145"/>
                      </a:cubicBezTo>
                      <a:cubicBezTo>
                        <a:pt x="13335" y="17145"/>
                        <a:pt x="17145" y="13335"/>
                        <a:pt x="17145" y="8572"/>
                      </a:cubicBezTo>
                      <a:cubicBezTo>
                        <a:pt x="17145" y="3810"/>
                        <a:pt x="13335" y="0"/>
                        <a:pt x="8573" y="0"/>
                      </a:cubicBezTo>
                      <a:close/>
                      <a:moveTo>
                        <a:pt x="8573" y="10477"/>
                      </a:moveTo>
                      <a:cubicBezTo>
                        <a:pt x="6668" y="10477"/>
                        <a:pt x="5715" y="9525"/>
                        <a:pt x="5715" y="7620"/>
                      </a:cubicBezTo>
                      <a:cubicBezTo>
                        <a:pt x="5715" y="5715"/>
                        <a:pt x="6668" y="4763"/>
                        <a:pt x="8573" y="4763"/>
                      </a:cubicBezTo>
                      <a:cubicBezTo>
                        <a:pt x="10478" y="4763"/>
                        <a:pt x="11430" y="5715"/>
                        <a:pt x="11430" y="7620"/>
                      </a:cubicBezTo>
                      <a:cubicBezTo>
                        <a:pt x="11430" y="9525"/>
                        <a:pt x="9525" y="10477"/>
                        <a:pt x="8573" y="104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  <p:grpSp>
            <p:nvGrpSpPr>
              <p:cNvPr id="137" name="그래픽 29">
                <a:extLst>
                  <a:ext uri="{FF2B5EF4-FFF2-40B4-BE49-F238E27FC236}">
                    <a16:creationId xmlns:a16="http://schemas.microsoft.com/office/drawing/2014/main" id="{F9C6F986-DC0D-4F01-BC1C-75CB79F4A0CC}"/>
                  </a:ext>
                </a:extLst>
              </p:cNvPr>
              <p:cNvGrpSpPr/>
              <p:nvPr/>
            </p:nvGrpSpPr>
            <p:grpSpPr>
              <a:xfrm>
                <a:off x="4700593" y="1269576"/>
                <a:ext cx="96685" cy="96686"/>
                <a:chOff x="697224" y="4095947"/>
                <a:chExt cx="120014" cy="120015"/>
              </a:xfrm>
              <a:solidFill>
                <a:srgbClr val="000000"/>
              </a:solidFill>
            </p:grpSpPr>
            <p:sp>
              <p:nvSpPr>
                <p:cNvPr id="138" name="자유형: 도형 137">
                  <a:extLst>
                    <a:ext uri="{FF2B5EF4-FFF2-40B4-BE49-F238E27FC236}">
                      <a16:creationId xmlns:a16="http://schemas.microsoft.com/office/drawing/2014/main" id="{04A8AD2B-3A3A-4400-869E-9A8FA133AC1F}"/>
                    </a:ext>
                  </a:extLst>
                </p:cNvPr>
                <p:cNvSpPr/>
                <p:nvPr/>
              </p:nvSpPr>
              <p:spPr>
                <a:xfrm>
                  <a:off x="697224" y="4095947"/>
                  <a:ext cx="120014" cy="120015"/>
                </a:xfrm>
                <a:custGeom>
                  <a:avLst/>
                  <a:gdLst>
                    <a:gd name="connsiteX0" fmla="*/ 120015 w 120014"/>
                    <a:gd name="connsiteY0" fmla="*/ 60007 h 120015"/>
                    <a:gd name="connsiteX1" fmla="*/ 60007 w 120014"/>
                    <a:gd name="connsiteY1" fmla="*/ 120015 h 120015"/>
                    <a:gd name="connsiteX2" fmla="*/ 0 w 120014"/>
                    <a:gd name="connsiteY2" fmla="*/ 60007 h 120015"/>
                    <a:gd name="connsiteX3" fmla="*/ 60007 w 120014"/>
                    <a:gd name="connsiteY3" fmla="*/ 0 h 120015"/>
                    <a:gd name="connsiteX4" fmla="*/ 120015 w 120014"/>
                    <a:gd name="connsiteY4" fmla="*/ 60007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014" h="120015">
                      <a:moveTo>
                        <a:pt x="120015" y="60007"/>
                      </a:moveTo>
                      <a:cubicBezTo>
                        <a:pt x="120015" y="93149"/>
                        <a:pt x="93149" y="120015"/>
                        <a:pt x="60007" y="120015"/>
                      </a:cubicBezTo>
                      <a:cubicBezTo>
                        <a:pt x="26866" y="120015"/>
                        <a:pt x="0" y="93149"/>
                        <a:pt x="0" y="60007"/>
                      </a:cubicBezTo>
                      <a:cubicBezTo>
                        <a:pt x="0" y="26866"/>
                        <a:pt x="26866" y="0"/>
                        <a:pt x="60007" y="0"/>
                      </a:cubicBezTo>
                      <a:cubicBezTo>
                        <a:pt x="93149" y="0"/>
                        <a:pt x="120015" y="26866"/>
                        <a:pt x="120015" y="60007"/>
                      </a:cubicBezTo>
                      <a:close/>
                    </a:path>
                  </a:pathLst>
                </a:custGeom>
                <a:solidFill>
                  <a:srgbClr val="4FC5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39" name="자유형: 도형 138">
                  <a:extLst>
                    <a:ext uri="{FF2B5EF4-FFF2-40B4-BE49-F238E27FC236}">
                      <a16:creationId xmlns:a16="http://schemas.microsoft.com/office/drawing/2014/main" id="{4568C128-796F-436B-B1A9-3D30522654C6}"/>
                    </a:ext>
                  </a:extLst>
                </p:cNvPr>
                <p:cNvSpPr/>
                <p:nvPr/>
              </p:nvSpPr>
              <p:spPr>
                <a:xfrm>
                  <a:off x="733418" y="4124522"/>
                  <a:ext cx="48577" cy="59054"/>
                </a:xfrm>
                <a:custGeom>
                  <a:avLst/>
                  <a:gdLst>
                    <a:gd name="connsiteX0" fmla="*/ 34290 w 48577"/>
                    <a:gd name="connsiteY0" fmla="*/ 41910 h 59054"/>
                    <a:gd name="connsiteX1" fmla="*/ 14288 w 48577"/>
                    <a:gd name="connsiteY1" fmla="*/ 41910 h 59054"/>
                    <a:gd name="connsiteX2" fmla="*/ 9525 w 48577"/>
                    <a:gd name="connsiteY2" fmla="*/ 59055 h 59054"/>
                    <a:gd name="connsiteX3" fmla="*/ 0 w 48577"/>
                    <a:gd name="connsiteY3" fmla="*/ 59055 h 59054"/>
                    <a:gd name="connsiteX4" fmla="*/ 19050 w 48577"/>
                    <a:gd name="connsiteY4" fmla="*/ 0 h 59054"/>
                    <a:gd name="connsiteX5" fmla="*/ 29528 w 48577"/>
                    <a:gd name="connsiteY5" fmla="*/ 0 h 59054"/>
                    <a:gd name="connsiteX6" fmla="*/ 48578 w 48577"/>
                    <a:gd name="connsiteY6" fmla="*/ 59055 h 59054"/>
                    <a:gd name="connsiteX7" fmla="*/ 39053 w 48577"/>
                    <a:gd name="connsiteY7" fmla="*/ 59055 h 59054"/>
                    <a:gd name="connsiteX8" fmla="*/ 34290 w 48577"/>
                    <a:gd name="connsiteY8" fmla="*/ 41910 h 59054"/>
                    <a:gd name="connsiteX9" fmla="*/ 31433 w 48577"/>
                    <a:gd name="connsiteY9" fmla="*/ 35242 h 59054"/>
                    <a:gd name="connsiteX10" fmla="*/ 29528 w 48577"/>
                    <a:gd name="connsiteY10" fmla="*/ 27622 h 59054"/>
                    <a:gd name="connsiteX11" fmla="*/ 23813 w 48577"/>
                    <a:gd name="connsiteY11" fmla="*/ 7620 h 59054"/>
                    <a:gd name="connsiteX12" fmla="*/ 23813 w 48577"/>
                    <a:gd name="connsiteY12" fmla="*/ 7620 h 59054"/>
                    <a:gd name="connsiteX13" fmla="*/ 18098 w 48577"/>
                    <a:gd name="connsiteY13" fmla="*/ 27622 h 59054"/>
                    <a:gd name="connsiteX14" fmla="*/ 15240 w 48577"/>
                    <a:gd name="connsiteY14" fmla="*/ 35242 h 59054"/>
                    <a:gd name="connsiteX15" fmla="*/ 31433 w 48577"/>
                    <a:gd name="connsiteY15" fmla="*/ 35242 h 59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577" h="59054">
                      <a:moveTo>
                        <a:pt x="34290" y="41910"/>
                      </a:moveTo>
                      <a:lnTo>
                        <a:pt x="14288" y="41910"/>
                      </a:lnTo>
                      <a:lnTo>
                        <a:pt x="9525" y="59055"/>
                      </a:lnTo>
                      <a:lnTo>
                        <a:pt x="0" y="59055"/>
                      </a:lnTo>
                      <a:lnTo>
                        <a:pt x="19050" y="0"/>
                      </a:lnTo>
                      <a:lnTo>
                        <a:pt x="29528" y="0"/>
                      </a:lnTo>
                      <a:lnTo>
                        <a:pt x="48578" y="59055"/>
                      </a:lnTo>
                      <a:lnTo>
                        <a:pt x="39053" y="59055"/>
                      </a:lnTo>
                      <a:lnTo>
                        <a:pt x="34290" y="41910"/>
                      </a:lnTo>
                      <a:close/>
                      <a:moveTo>
                        <a:pt x="31433" y="35242"/>
                      </a:moveTo>
                      <a:lnTo>
                        <a:pt x="29528" y="27622"/>
                      </a:lnTo>
                      <a:cubicBezTo>
                        <a:pt x="27623" y="20955"/>
                        <a:pt x="25718" y="14288"/>
                        <a:pt x="23813" y="7620"/>
                      </a:cubicBezTo>
                      <a:lnTo>
                        <a:pt x="23813" y="7620"/>
                      </a:lnTo>
                      <a:cubicBezTo>
                        <a:pt x="21908" y="14288"/>
                        <a:pt x="20003" y="20955"/>
                        <a:pt x="18098" y="27622"/>
                      </a:cubicBezTo>
                      <a:lnTo>
                        <a:pt x="15240" y="35242"/>
                      </a:lnTo>
                      <a:lnTo>
                        <a:pt x="31433" y="35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</p:grpSp>
        <p:grpSp>
          <p:nvGrpSpPr>
            <p:cNvPr id="95" name="그룹 94">
              <a:extLst>
                <a:ext uri="{FF2B5EF4-FFF2-40B4-BE49-F238E27FC236}">
                  <a16:creationId xmlns:a16="http://schemas.microsoft.com/office/drawing/2014/main" id="{600C0118-B758-469F-BFFB-6C302FC71FE7}"/>
                </a:ext>
              </a:extLst>
            </p:cNvPr>
            <p:cNvGrpSpPr/>
            <p:nvPr/>
          </p:nvGrpSpPr>
          <p:grpSpPr>
            <a:xfrm>
              <a:off x="3517743" y="6687190"/>
              <a:ext cx="320805" cy="249098"/>
              <a:chOff x="4502617" y="1269576"/>
              <a:chExt cx="294661" cy="235575"/>
            </a:xfrm>
          </p:grpSpPr>
          <p:grpSp>
            <p:nvGrpSpPr>
              <p:cNvPr id="129" name="그래픽 29">
                <a:extLst>
                  <a:ext uri="{FF2B5EF4-FFF2-40B4-BE49-F238E27FC236}">
                    <a16:creationId xmlns:a16="http://schemas.microsoft.com/office/drawing/2014/main" id="{F10E5345-7FD9-4FEA-926B-DAD81C9B05E2}"/>
                  </a:ext>
                </a:extLst>
              </p:cNvPr>
              <p:cNvGrpSpPr/>
              <p:nvPr/>
            </p:nvGrpSpPr>
            <p:grpSpPr>
              <a:xfrm>
                <a:off x="4502617" y="1296434"/>
                <a:ext cx="244979" cy="208717"/>
                <a:chOff x="451478" y="4129285"/>
                <a:chExt cx="304090" cy="259079"/>
              </a:xfrm>
              <a:solidFill>
                <a:srgbClr val="000000"/>
              </a:solidFill>
            </p:grpSpPr>
            <p:sp>
              <p:nvSpPr>
                <p:cNvPr id="133" name="자유형: 도형 132">
                  <a:extLst>
                    <a:ext uri="{FF2B5EF4-FFF2-40B4-BE49-F238E27FC236}">
                      <a16:creationId xmlns:a16="http://schemas.microsoft.com/office/drawing/2014/main" id="{AA5A9CC2-65BB-4B0F-8B36-19DDBBAAD3F3}"/>
                    </a:ext>
                  </a:extLst>
                </p:cNvPr>
                <p:cNvSpPr/>
                <p:nvPr/>
              </p:nvSpPr>
              <p:spPr>
                <a:xfrm>
                  <a:off x="451478" y="4129285"/>
                  <a:ext cx="304090" cy="259079"/>
                </a:xfrm>
                <a:custGeom>
                  <a:avLst/>
                  <a:gdLst>
                    <a:gd name="connsiteX0" fmla="*/ 283845 w 304090"/>
                    <a:gd name="connsiteY0" fmla="*/ 0 h 259079"/>
                    <a:gd name="connsiteX1" fmla="*/ 21908 w 304090"/>
                    <a:gd name="connsiteY1" fmla="*/ 0 h 259079"/>
                    <a:gd name="connsiteX2" fmla="*/ 0 w 304090"/>
                    <a:gd name="connsiteY2" fmla="*/ 21907 h 259079"/>
                    <a:gd name="connsiteX3" fmla="*/ 0 w 304090"/>
                    <a:gd name="connsiteY3" fmla="*/ 188595 h 259079"/>
                    <a:gd name="connsiteX4" fmla="*/ 0 w 304090"/>
                    <a:gd name="connsiteY4" fmla="*/ 189547 h 259079"/>
                    <a:gd name="connsiteX5" fmla="*/ 0 w 304090"/>
                    <a:gd name="connsiteY5" fmla="*/ 190500 h 259079"/>
                    <a:gd name="connsiteX6" fmla="*/ 0 w 304090"/>
                    <a:gd name="connsiteY6" fmla="*/ 198120 h 259079"/>
                    <a:gd name="connsiteX7" fmla="*/ 21908 w 304090"/>
                    <a:gd name="connsiteY7" fmla="*/ 220027 h 259079"/>
                    <a:gd name="connsiteX8" fmla="*/ 107633 w 304090"/>
                    <a:gd name="connsiteY8" fmla="*/ 220027 h 259079"/>
                    <a:gd name="connsiteX9" fmla="*/ 107633 w 304090"/>
                    <a:gd name="connsiteY9" fmla="*/ 241935 h 259079"/>
                    <a:gd name="connsiteX10" fmla="*/ 90488 w 304090"/>
                    <a:gd name="connsiteY10" fmla="*/ 241935 h 259079"/>
                    <a:gd name="connsiteX11" fmla="*/ 87630 w 304090"/>
                    <a:gd name="connsiteY11" fmla="*/ 244792 h 259079"/>
                    <a:gd name="connsiteX12" fmla="*/ 87630 w 304090"/>
                    <a:gd name="connsiteY12" fmla="*/ 256222 h 259079"/>
                    <a:gd name="connsiteX13" fmla="*/ 90488 w 304090"/>
                    <a:gd name="connsiteY13" fmla="*/ 259080 h 259079"/>
                    <a:gd name="connsiteX14" fmla="*/ 212408 w 304090"/>
                    <a:gd name="connsiteY14" fmla="*/ 259080 h 259079"/>
                    <a:gd name="connsiteX15" fmla="*/ 215265 w 304090"/>
                    <a:gd name="connsiteY15" fmla="*/ 256222 h 259079"/>
                    <a:gd name="connsiteX16" fmla="*/ 215265 w 304090"/>
                    <a:gd name="connsiteY16" fmla="*/ 244792 h 259079"/>
                    <a:gd name="connsiteX17" fmla="*/ 212408 w 304090"/>
                    <a:gd name="connsiteY17" fmla="*/ 241935 h 259079"/>
                    <a:gd name="connsiteX18" fmla="*/ 195263 w 304090"/>
                    <a:gd name="connsiteY18" fmla="*/ 241935 h 259079"/>
                    <a:gd name="connsiteX19" fmla="*/ 195263 w 304090"/>
                    <a:gd name="connsiteY19" fmla="*/ 220027 h 259079"/>
                    <a:gd name="connsiteX20" fmla="*/ 281940 w 304090"/>
                    <a:gd name="connsiteY20" fmla="*/ 220027 h 259079"/>
                    <a:gd name="connsiteX21" fmla="*/ 303848 w 304090"/>
                    <a:gd name="connsiteY21" fmla="*/ 198120 h 259079"/>
                    <a:gd name="connsiteX22" fmla="*/ 303848 w 304090"/>
                    <a:gd name="connsiteY22" fmla="*/ 22860 h 259079"/>
                    <a:gd name="connsiteX23" fmla="*/ 283845 w 304090"/>
                    <a:gd name="connsiteY23" fmla="*/ 0 h 259079"/>
                    <a:gd name="connsiteX24" fmla="*/ 21908 w 304090"/>
                    <a:gd name="connsiteY24" fmla="*/ 5715 h 259079"/>
                    <a:gd name="connsiteX25" fmla="*/ 283845 w 304090"/>
                    <a:gd name="connsiteY25" fmla="*/ 5715 h 259079"/>
                    <a:gd name="connsiteX26" fmla="*/ 300038 w 304090"/>
                    <a:gd name="connsiteY26" fmla="*/ 21907 h 259079"/>
                    <a:gd name="connsiteX27" fmla="*/ 300038 w 304090"/>
                    <a:gd name="connsiteY27" fmla="*/ 185738 h 259079"/>
                    <a:gd name="connsiteX28" fmla="*/ 5715 w 304090"/>
                    <a:gd name="connsiteY28" fmla="*/ 185738 h 259079"/>
                    <a:gd name="connsiteX29" fmla="*/ 5715 w 304090"/>
                    <a:gd name="connsiteY29" fmla="*/ 21907 h 259079"/>
                    <a:gd name="connsiteX30" fmla="*/ 21908 w 304090"/>
                    <a:gd name="connsiteY30" fmla="*/ 5715 h 259079"/>
                    <a:gd name="connsiteX31" fmla="*/ 191453 w 304090"/>
                    <a:gd name="connsiteY31" fmla="*/ 244792 h 259079"/>
                    <a:gd name="connsiteX32" fmla="*/ 194310 w 304090"/>
                    <a:gd name="connsiteY32" fmla="*/ 247650 h 259079"/>
                    <a:gd name="connsiteX33" fmla="*/ 211455 w 304090"/>
                    <a:gd name="connsiteY33" fmla="*/ 247650 h 259079"/>
                    <a:gd name="connsiteX34" fmla="*/ 211455 w 304090"/>
                    <a:gd name="connsiteY34" fmla="*/ 253365 h 259079"/>
                    <a:gd name="connsiteX35" fmla="*/ 94298 w 304090"/>
                    <a:gd name="connsiteY35" fmla="*/ 253365 h 259079"/>
                    <a:gd name="connsiteX36" fmla="*/ 94298 w 304090"/>
                    <a:gd name="connsiteY36" fmla="*/ 247650 h 259079"/>
                    <a:gd name="connsiteX37" fmla="*/ 175260 w 304090"/>
                    <a:gd name="connsiteY37" fmla="*/ 247650 h 259079"/>
                    <a:gd name="connsiteX38" fmla="*/ 178118 w 304090"/>
                    <a:gd name="connsiteY38" fmla="*/ 244792 h 259079"/>
                    <a:gd name="connsiteX39" fmla="*/ 175260 w 304090"/>
                    <a:gd name="connsiteY39" fmla="*/ 241935 h 259079"/>
                    <a:gd name="connsiteX40" fmla="*/ 114300 w 304090"/>
                    <a:gd name="connsiteY40" fmla="*/ 241935 h 259079"/>
                    <a:gd name="connsiteX41" fmla="*/ 114300 w 304090"/>
                    <a:gd name="connsiteY41" fmla="*/ 220027 h 259079"/>
                    <a:gd name="connsiteX42" fmla="*/ 192405 w 304090"/>
                    <a:gd name="connsiteY42" fmla="*/ 220027 h 259079"/>
                    <a:gd name="connsiteX43" fmla="*/ 192405 w 304090"/>
                    <a:gd name="connsiteY43" fmla="*/ 244792 h 259079"/>
                    <a:gd name="connsiteX44" fmla="*/ 283845 w 304090"/>
                    <a:gd name="connsiteY44" fmla="*/ 214313 h 259079"/>
                    <a:gd name="connsiteX45" fmla="*/ 21908 w 304090"/>
                    <a:gd name="connsiteY45" fmla="*/ 214313 h 259079"/>
                    <a:gd name="connsiteX46" fmla="*/ 5715 w 304090"/>
                    <a:gd name="connsiteY46" fmla="*/ 198120 h 259079"/>
                    <a:gd name="connsiteX47" fmla="*/ 5715 w 304090"/>
                    <a:gd name="connsiteY47" fmla="*/ 192405 h 259079"/>
                    <a:gd name="connsiteX48" fmla="*/ 300038 w 304090"/>
                    <a:gd name="connsiteY48" fmla="*/ 192405 h 259079"/>
                    <a:gd name="connsiteX49" fmla="*/ 300038 w 304090"/>
                    <a:gd name="connsiteY49" fmla="*/ 198120 h 259079"/>
                    <a:gd name="connsiteX50" fmla="*/ 283845 w 304090"/>
                    <a:gd name="connsiteY50" fmla="*/ 214313 h 259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304090" h="259079">
                      <a:moveTo>
                        <a:pt x="283845" y="0"/>
                      </a:moveTo>
                      <a:lnTo>
                        <a:pt x="21908" y="0"/>
                      </a:lnTo>
                      <a:cubicBezTo>
                        <a:pt x="9525" y="0"/>
                        <a:pt x="0" y="9525"/>
                        <a:pt x="0" y="21907"/>
                      </a:cubicBezTo>
                      <a:lnTo>
                        <a:pt x="0" y="188595"/>
                      </a:lnTo>
                      <a:cubicBezTo>
                        <a:pt x="0" y="188595"/>
                        <a:pt x="0" y="189547"/>
                        <a:pt x="0" y="189547"/>
                      </a:cubicBezTo>
                      <a:cubicBezTo>
                        <a:pt x="0" y="189547"/>
                        <a:pt x="0" y="190500"/>
                        <a:pt x="0" y="190500"/>
                      </a:cubicBezTo>
                      <a:lnTo>
                        <a:pt x="0" y="198120"/>
                      </a:lnTo>
                      <a:cubicBezTo>
                        <a:pt x="0" y="210502"/>
                        <a:pt x="9525" y="220027"/>
                        <a:pt x="21908" y="220027"/>
                      </a:cubicBezTo>
                      <a:lnTo>
                        <a:pt x="107633" y="220027"/>
                      </a:lnTo>
                      <a:lnTo>
                        <a:pt x="107633" y="241935"/>
                      </a:lnTo>
                      <a:lnTo>
                        <a:pt x="90488" y="241935"/>
                      </a:lnTo>
                      <a:cubicBezTo>
                        <a:pt x="88583" y="241935"/>
                        <a:pt x="87630" y="242888"/>
                        <a:pt x="87630" y="244792"/>
                      </a:cubicBezTo>
                      <a:lnTo>
                        <a:pt x="87630" y="256222"/>
                      </a:lnTo>
                      <a:cubicBezTo>
                        <a:pt x="87630" y="258127"/>
                        <a:pt x="88583" y="259080"/>
                        <a:pt x="90488" y="259080"/>
                      </a:cubicBezTo>
                      <a:lnTo>
                        <a:pt x="212408" y="259080"/>
                      </a:lnTo>
                      <a:cubicBezTo>
                        <a:pt x="214313" y="259080"/>
                        <a:pt x="215265" y="258127"/>
                        <a:pt x="215265" y="256222"/>
                      </a:cubicBezTo>
                      <a:lnTo>
                        <a:pt x="215265" y="244792"/>
                      </a:lnTo>
                      <a:cubicBezTo>
                        <a:pt x="215265" y="242888"/>
                        <a:pt x="214313" y="241935"/>
                        <a:pt x="212408" y="241935"/>
                      </a:cubicBezTo>
                      <a:lnTo>
                        <a:pt x="195263" y="241935"/>
                      </a:lnTo>
                      <a:lnTo>
                        <a:pt x="195263" y="220027"/>
                      </a:lnTo>
                      <a:lnTo>
                        <a:pt x="281940" y="220027"/>
                      </a:lnTo>
                      <a:cubicBezTo>
                        <a:pt x="294323" y="220027"/>
                        <a:pt x="303848" y="210502"/>
                        <a:pt x="303848" y="198120"/>
                      </a:cubicBezTo>
                      <a:lnTo>
                        <a:pt x="303848" y="22860"/>
                      </a:lnTo>
                      <a:cubicBezTo>
                        <a:pt x="305753" y="10477"/>
                        <a:pt x="296228" y="0"/>
                        <a:pt x="283845" y="0"/>
                      </a:cubicBezTo>
                      <a:close/>
                      <a:moveTo>
                        <a:pt x="21908" y="5715"/>
                      </a:moveTo>
                      <a:lnTo>
                        <a:pt x="283845" y="5715"/>
                      </a:lnTo>
                      <a:cubicBezTo>
                        <a:pt x="292418" y="5715"/>
                        <a:pt x="300038" y="13335"/>
                        <a:pt x="300038" y="21907"/>
                      </a:cubicBezTo>
                      <a:lnTo>
                        <a:pt x="300038" y="185738"/>
                      </a:lnTo>
                      <a:lnTo>
                        <a:pt x="5715" y="185738"/>
                      </a:lnTo>
                      <a:lnTo>
                        <a:pt x="5715" y="21907"/>
                      </a:lnTo>
                      <a:cubicBezTo>
                        <a:pt x="5715" y="13335"/>
                        <a:pt x="13335" y="5715"/>
                        <a:pt x="21908" y="5715"/>
                      </a:cubicBezTo>
                      <a:close/>
                      <a:moveTo>
                        <a:pt x="191453" y="244792"/>
                      </a:moveTo>
                      <a:cubicBezTo>
                        <a:pt x="191453" y="246697"/>
                        <a:pt x="192405" y="247650"/>
                        <a:pt x="194310" y="247650"/>
                      </a:cubicBezTo>
                      <a:lnTo>
                        <a:pt x="211455" y="247650"/>
                      </a:lnTo>
                      <a:lnTo>
                        <a:pt x="211455" y="253365"/>
                      </a:lnTo>
                      <a:lnTo>
                        <a:pt x="94298" y="253365"/>
                      </a:lnTo>
                      <a:lnTo>
                        <a:pt x="94298" y="247650"/>
                      </a:lnTo>
                      <a:lnTo>
                        <a:pt x="175260" y="247650"/>
                      </a:lnTo>
                      <a:cubicBezTo>
                        <a:pt x="177165" y="247650"/>
                        <a:pt x="178118" y="246697"/>
                        <a:pt x="178118" y="244792"/>
                      </a:cubicBezTo>
                      <a:cubicBezTo>
                        <a:pt x="178118" y="242888"/>
                        <a:pt x="177165" y="241935"/>
                        <a:pt x="175260" y="241935"/>
                      </a:cubicBezTo>
                      <a:lnTo>
                        <a:pt x="114300" y="241935"/>
                      </a:lnTo>
                      <a:lnTo>
                        <a:pt x="114300" y="220027"/>
                      </a:lnTo>
                      <a:lnTo>
                        <a:pt x="192405" y="220027"/>
                      </a:lnTo>
                      <a:lnTo>
                        <a:pt x="192405" y="244792"/>
                      </a:lnTo>
                      <a:close/>
                      <a:moveTo>
                        <a:pt x="283845" y="214313"/>
                      </a:moveTo>
                      <a:lnTo>
                        <a:pt x="21908" y="214313"/>
                      </a:lnTo>
                      <a:cubicBezTo>
                        <a:pt x="13335" y="214313"/>
                        <a:pt x="5715" y="206692"/>
                        <a:pt x="5715" y="198120"/>
                      </a:cubicBezTo>
                      <a:lnTo>
                        <a:pt x="5715" y="192405"/>
                      </a:lnTo>
                      <a:lnTo>
                        <a:pt x="300038" y="192405"/>
                      </a:lnTo>
                      <a:lnTo>
                        <a:pt x="300038" y="198120"/>
                      </a:lnTo>
                      <a:cubicBezTo>
                        <a:pt x="300038" y="207645"/>
                        <a:pt x="292418" y="214313"/>
                        <a:pt x="283845" y="21431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34" name="자유형: 도형 133">
                  <a:extLst>
                    <a:ext uri="{FF2B5EF4-FFF2-40B4-BE49-F238E27FC236}">
                      <a16:creationId xmlns:a16="http://schemas.microsoft.com/office/drawing/2014/main" id="{6C7E08B9-E457-46D7-A421-67ED2F71C70E}"/>
                    </a:ext>
                  </a:extLst>
                </p:cNvPr>
                <p:cNvSpPr/>
                <p:nvPr/>
              </p:nvSpPr>
              <p:spPr>
                <a:xfrm>
                  <a:off x="468624" y="4146429"/>
                  <a:ext cx="272414" cy="158115"/>
                </a:xfrm>
                <a:custGeom>
                  <a:avLst/>
                  <a:gdLst>
                    <a:gd name="connsiteX0" fmla="*/ 2857 w 272414"/>
                    <a:gd name="connsiteY0" fmla="*/ 158115 h 158115"/>
                    <a:gd name="connsiteX1" fmla="*/ 269557 w 272414"/>
                    <a:gd name="connsiteY1" fmla="*/ 158115 h 158115"/>
                    <a:gd name="connsiteX2" fmla="*/ 272415 w 272414"/>
                    <a:gd name="connsiteY2" fmla="*/ 155258 h 158115"/>
                    <a:gd name="connsiteX3" fmla="*/ 272415 w 272414"/>
                    <a:gd name="connsiteY3" fmla="*/ 2858 h 158115"/>
                    <a:gd name="connsiteX4" fmla="*/ 269557 w 272414"/>
                    <a:gd name="connsiteY4" fmla="*/ 0 h 158115"/>
                    <a:gd name="connsiteX5" fmla="*/ 258127 w 272414"/>
                    <a:gd name="connsiteY5" fmla="*/ 0 h 158115"/>
                    <a:gd name="connsiteX6" fmla="*/ 255270 w 272414"/>
                    <a:gd name="connsiteY6" fmla="*/ 2858 h 158115"/>
                    <a:gd name="connsiteX7" fmla="*/ 258127 w 272414"/>
                    <a:gd name="connsiteY7" fmla="*/ 5715 h 158115"/>
                    <a:gd name="connsiteX8" fmla="*/ 266700 w 272414"/>
                    <a:gd name="connsiteY8" fmla="*/ 5715 h 158115"/>
                    <a:gd name="connsiteX9" fmla="*/ 266700 w 272414"/>
                    <a:gd name="connsiteY9" fmla="*/ 153353 h 158115"/>
                    <a:gd name="connsiteX10" fmla="*/ 206692 w 272414"/>
                    <a:gd name="connsiteY10" fmla="*/ 153353 h 158115"/>
                    <a:gd name="connsiteX11" fmla="*/ 206692 w 272414"/>
                    <a:gd name="connsiteY11" fmla="*/ 153353 h 158115"/>
                    <a:gd name="connsiteX12" fmla="*/ 182880 w 272414"/>
                    <a:gd name="connsiteY12" fmla="*/ 129540 h 158115"/>
                    <a:gd name="connsiteX13" fmla="*/ 179070 w 272414"/>
                    <a:gd name="connsiteY13" fmla="*/ 129540 h 158115"/>
                    <a:gd name="connsiteX14" fmla="*/ 179070 w 272414"/>
                    <a:gd name="connsiteY14" fmla="*/ 133350 h 158115"/>
                    <a:gd name="connsiteX15" fmla="*/ 198120 w 272414"/>
                    <a:gd name="connsiteY15" fmla="*/ 152400 h 158115"/>
                    <a:gd name="connsiteX16" fmla="*/ 4763 w 272414"/>
                    <a:gd name="connsiteY16" fmla="*/ 152400 h 158115"/>
                    <a:gd name="connsiteX17" fmla="*/ 4763 w 272414"/>
                    <a:gd name="connsiteY17" fmla="*/ 5715 h 158115"/>
                    <a:gd name="connsiteX18" fmla="*/ 80963 w 272414"/>
                    <a:gd name="connsiteY18" fmla="*/ 5715 h 158115"/>
                    <a:gd name="connsiteX19" fmla="*/ 80963 w 272414"/>
                    <a:gd name="connsiteY19" fmla="*/ 5715 h 158115"/>
                    <a:gd name="connsiteX20" fmla="*/ 100013 w 272414"/>
                    <a:gd name="connsiteY20" fmla="*/ 24765 h 158115"/>
                    <a:gd name="connsiteX21" fmla="*/ 101917 w 272414"/>
                    <a:gd name="connsiteY21" fmla="*/ 25718 h 158115"/>
                    <a:gd name="connsiteX22" fmla="*/ 103822 w 272414"/>
                    <a:gd name="connsiteY22" fmla="*/ 24765 h 158115"/>
                    <a:gd name="connsiteX23" fmla="*/ 103822 w 272414"/>
                    <a:gd name="connsiteY23" fmla="*/ 20955 h 158115"/>
                    <a:gd name="connsiteX24" fmla="*/ 88582 w 272414"/>
                    <a:gd name="connsiteY24" fmla="*/ 5715 h 158115"/>
                    <a:gd name="connsiteX25" fmla="*/ 229552 w 272414"/>
                    <a:gd name="connsiteY25" fmla="*/ 5715 h 158115"/>
                    <a:gd name="connsiteX26" fmla="*/ 232410 w 272414"/>
                    <a:gd name="connsiteY26" fmla="*/ 2858 h 158115"/>
                    <a:gd name="connsiteX27" fmla="*/ 229552 w 272414"/>
                    <a:gd name="connsiteY27" fmla="*/ 0 h 158115"/>
                    <a:gd name="connsiteX28" fmla="*/ 2857 w 272414"/>
                    <a:gd name="connsiteY28" fmla="*/ 0 h 158115"/>
                    <a:gd name="connsiteX29" fmla="*/ 0 w 272414"/>
                    <a:gd name="connsiteY29" fmla="*/ 2858 h 158115"/>
                    <a:gd name="connsiteX30" fmla="*/ 0 w 272414"/>
                    <a:gd name="connsiteY30" fmla="*/ 155258 h 158115"/>
                    <a:gd name="connsiteX31" fmla="*/ 2857 w 272414"/>
                    <a:gd name="connsiteY31" fmla="*/ 158115 h 158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72414" h="158115">
                      <a:moveTo>
                        <a:pt x="2857" y="158115"/>
                      </a:moveTo>
                      <a:lnTo>
                        <a:pt x="269557" y="158115"/>
                      </a:lnTo>
                      <a:cubicBezTo>
                        <a:pt x="271463" y="158115"/>
                        <a:pt x="272415" y="157163"/>
                        <a:pt x="272415" y="155258"/>
                      </a:cubicBezTo>
                      <a:lnTo>
                        <a:pt x="272415" y="2858"/>
                      </a:lnTo>
                      <a:cubicBezTo>
                        <a:pt x="272415" y="953"/>
                        <a:pt x="271463" y="0"/>
                        <a:pt x="269557" y="0"/>
                      </a:cubicBezTo>
                      <a:lnTo>
                        <a:pt x="258127" y="0"/>
                      </a:lnTo>
                      <a:cubicBezTo>
                        <a:pt x="256223" y="0"/>
                        <a:pt x="255270" y="953"/>
                        <a:pt x="255270" y="2858"/>
                      </a:cubicBezTo>
                      <a:cubicBezTo>
                        <a:pt x="255270" y="4763"/>
                        <a:pt x="256223" y="5715"/>
                        <a:pt x="258127" y="5715"/>
                      </a:cubicBezTo>
                      <a:lnTo>
                        <a:pt x="266700" y="5715"/>
                      </a:lnTo>
                      <a:lnTo>
                        <a:pt x="266700" y="153353"/>
                      </a:lnTo>
                      <a:lnTo>
                        <a:pt x="206692" y="153353"/>
                      </a:lnTo>
                      <a:lnTo>
                        <a:pt x="206692" y="153353"/>
                      </a:lnTo>
                      <a:lnTo>
                        <a:pt x="182880" y="129540"/>
                      </a:lnTo>
                      <a:cubicBezTo>
                        <a:pt x="181927" y="128588"/>
                        <a:pt x="180022" y="128588"/>
                        <a:pt x="179070" y="129540"/>
                      </a:cubicBezTo>
                      <a:cubicBezTo>
                        <a:pt x="178117" y="130493"/>
                        <a:pt x="178117" y="132398"/>
                        <a:pt x="179070" y="133350"/>
                      </a:cubicBezTo>
                      <a:lnTo>
                        <a:pt x="198120" y="152400"/>
                      </a:lnTo>
                      <a:lnTo>
                        <a:pt x="4763" y="152400"/>
                      </a:lnTo>
                      <a:lnTo>
                        <a:pt x="4763" y="5715"/>
                      </a:lnTo>
                      <a:lnTo>
                        <a:pt x="80963" y="5715"/>
                      </a:lnTo>
                      <a:lnTo>
                        <a:pt x="80963" y="5715"/>
                      </a:lnTo>
                      <a:lnTo>
                        <a:pt x="100013" y="24765"/>
                      </a:lnTo>
                      <a:cubicBezTo>
                        <a:pt x="100965" y="25718"/>
                        <a:pt x="100965" y="25718"/>
                        <a:pt x="101917" y="25718"/>
                      </a:cubicBezTo>
                      <a:cubicBezTo>
                        <a:pt x="102870" y="25718"/>
                        <a:pt x="102870" y="25718"/>
                        <a:pt x="103822" y="24765"/>
                      </a:cubicBezTo>
                      <a:cubicBezTo>
                        <a:pt x="104775" y="23813"/>
                        <a:pt x="104775" y="21908"/>
                        <a:pt x="103822" y="20955"/>
                      </a:cubicBezTo>
                      <a:lnTo>
                        <a:pt x="88582" y="5715"/>
                      </a:lnTo>
                      <a:lnTo>
                        <a:pt x="229552" y="5715"/>
                      </a:lnTo>
                      <a:cubicBezTo>
                        <a:pt x="231457" y="5715"/>
                        <a:pt x="232410" y="4763"/>
                        <a:pt x="232410" y="2858"/>
                      </a:cubicBezTo>
                      <a:cubicBezTo>
                        <a:pt x="232410" y="953"/>
                        <a:pt x="231457" y="0"/>
                        <a:pt x="229552" y="0"/>
                      </a:cubicBezTo>
                      <a:lnTo>
                        <a:pt x="2857" y="0"/>
                      </a:lnTo>
                      <a:cubicBezTo>
                        <a:pt x="952" y="0"/>
                        <a:pt x="0" y="953"/>
                        <a:pt x="0" y="2858"/>
                      </a:cubicBezTo>
                      <a:lnTo>
                        <a:pt x="0" y="155258"/>
                      </a:lnTo>
                      <a:cubicBezTo>
                        <a:pt x="0" y="157163"/>
                        <a:pt x="952" y="158115"/>
                        <a:pt x="2857" y="158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35" name="자유형: 도형 134">
                  <a:extLst>
                    <a:ext uri="{FF2B5EF4-FFF2-40B4-BE49-F238E27FC236}">
                      <a16:creationId xmlns:a16="http://schemas.microsoft.com/office/drawing/2014/main" id="{A26741B2-C099-4365-816B-6898EF2DF2DE}"/>
                    </a:ext>
                  </a:extLst>
                </p:cNvPr>
                <p:cNvSpPr/>
                <p:nvPr/>
              </p:nvSpPr>
              <p:spPr>
                <a:xfrm>
                  <a:off x="596258" y="4324547"/>
                  <a:ext cx="17144" cy="17144"/>
                </a:xfrm>
                <a:custGeom>
                  <a:avLst/>
                  <a:gdLst>
                    <a:gd name="connsiteX0" fmla="*/ 8573 w 17144"/>
                    <a:gd name="connsiteY0" fmla="*/ 0 h 17144"/>
                    <a:gd name="connsiteX1" fmla="*/ 0 w 17144"/>
                    <a:gd name="connsiteY1" fmla="*/ 8572 h 17144"/>
                    <a:gd name="connsiteX2" fmla="*/ 8573 w 17144"/>
                    <a:gd name="connsiteY2" fmla="*/ 17145 h 17144"/>
                    <a:gd name="connsiteX3" fmla="*/ 17145 w 17144"/>
                    <a:gd name="connsiteY3" fmla="*/ 8572 h 17144"/>
                    <a:gd name="connsiteX4" fmla="*/ 8573 w 17144"/>
                    <a:gd name="connsiteY4" fmla="*/ 0 h 17144"/>
                    <a:gd name="connsiteX5" fmla="*/ 8573 w 17144"/>
                    <a:gd name="connsiteY5" fmla="*/ 10477 h 17144"/>
                    <a:gd name="connsiteX6" fmla="*/ 5715 w 17144"/>
                    <a:gd name="connsiteY6" fmla="*/ 7620 h 17144"/>
                    <a:gd name="connsiteX7" fmla="*/ 8573 w 17144"/>
                    <a:gd name="connsiteY7" fmla="*/ 4763 h 17144"/>
                    <a:gd name="connsiteX8" fmla="*/ 11430 w 17144"/>
                    <a:gd name="connsiteY8" fmla="*/ 7620 h 17144"/>
                    <a:gd name="connsiteX9" fmla="*/ 8573 w 17144"/>
                    <a:gd name="connsiteY9" fmla="*/ 10477 h 17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144" h="17144">
                      <a:moveTo>
                        <a:pt x="8573" y="0"/>
                      </a:moveTo>
                      <a:cubicBezTo>
                        <a:pt x="3810" y="0"/>
                        <a:pt x="0" y="3810"/>
                        <a:pt x="0" y="8572"/>
                      </a:cubicBezTo>
                      <a:cubicBezTo>
                        <a:pt x="0" y="13335"/>
                        <a:pt x="3810" y="17145"/>
                        <a:pt x="8573" y="17145"/>
                      </a:cubicBezTo>
                      <a:cubicBezTo>
                        <a:pt x="13335" y="17145"/>
                        <a:pt x="17145" y="13335"/>
                        <a:pt x="17145" y="8572"/>
                      </a:cubicBezTo>
                      <a:cubicBezTo>
                        <a:pt x="17145" y="3810"/>
                        <a:pt x="13335" y="0"/>
                        <a:pt x="8573" y="0"/>
                      </a:cubicBezTo>
                      <a:close/>
                      <a:moveTo>
                        <a:pt x="8573" y="10477"/>
                      </a:moveTo>
                      <a:cubicBezTo>
                        <a:pt x="6668" y="10477"/>
                        <a:pt x="5715" y="9525"/>
                        <a:pt x="5715" y="7620"/>
                      </a:cubicBezTo>
                      <a:cubicBezTo>
                        <a:pt x="5715" y="5715"/>
                        <a:pt x="6668" y="4763"/>
                        <a:pt x="8573" y="4763"/>
                      </a:cubicBezTo>
                      <a:cubicBezTo>
                        <a:pt x="10478" y="4763"/>
                        <a:pt x="11430" y="5715"/>
                        <a:pt x="11430" y="7620"/>
                      </a:cubicBezTo>
                      <a:cubicBezTo>
                        <a:pt x="11430" y="9525"/>
                        <a:pt x="9525" y="10477"/>
                        <a:pt x="8573" y="104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  <p:grpSp>
            <p:nvGrpSpPr>
              <p:cNvPr id="130" name="그래픽 29">
                <a:extLst>
                  <a:ext uri="{FF2B5EF4-FFF2-40B4-BE49-F238E27FC236}">
                    <a16:creationId xmlns:a16="http://schemas.microsoft.com/office/drawing/2014/main" id="{E7D72BD5-BB51-474A-BF4E-938D7E1240B0}"/>
                  </a:ext>
                </a:extLst>
              </p:cNvPr>
              <p:cNvGrpSpPr/>
              <p:nvPr/>
            </p:nvGrpSpPr>
            <p:grpSpPr>
              <a:xfrm>
                <a:off x="4700593" y="1269576"/>
                <a:ext cx="96685" cy="96686"/>
                <a:chOff x="697224" y="4095947"/>
                <a:chExt cx="120014" cy="120015"/>
              </a:xfrm>
              <a:solidFill>
                <a:srgbClr val="000000"/>
              </a:solidFill>
            </p:grpSpPr>
            <p:sp>
              <p:nvSpPr>
                <p:cNvPr id="131" name="자유형: 도형 130">
                  <a:extLst>
                    <a:ext uri="{FF2B5EF4-FFF2-40B4-BE49-F238E27FC236}">
                      <a16:creationId xmlns:a16="http://schemas.microsoft.com/office/drawing/2014/main" id="{B239545B-E8DD-4FF2-B229-8894FEE570FF}"/>
                    </a:ext>
                  </a:extLst>
                </p:cNvPr>
                <p:cNvSpPr/>
                <p:nvPr/>
              </p:nvSpPr>
              <p:spPr>
                <a:xfrm>
                  <a:off x="697224" y="4095947"/>
                  <a:ext cx="120014" cy="120015"/>
                </a:xfrm>
                <a:custGeom>
                  <a:avLst/>
                  <a:gdLst>
                    <a:gd name="connsiteX0" fmla="*/ 120015 w 120014"/>
                    <a:gd name="connsiteY0" fmla="*/ 60007 h 120015"/>
                    <a:gd name="connsiteX1" fmla="*/ 60007 w 120014"/>
                    <a:gd name="connsiteY1" fmla="*/ 120015 h 120015"/>
                    <a:gd name="connsiteX2" fmla="*/ 0 w 120014"/>
                    <a:gd name="connsiteY2" fmla="*/ 60007 h 120015"/>
                    <a:gd name="connsiteX3" fmla="*/ 60007 w 120014"/>
                    <a:gd name="connsiteY3" fmla="*/ 0 h 120015"/>
                    <a:gd name="connsiteX4" fmla="*/ 120015 w 120014"/>
                    <a:gd name="connsiteY4" fmla="*/ 60007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014" h="120015">
                      <a:moveTo>
                        <a:pt x="120015" y="60007"/>
                      </a:moveTo>
                      <a:cubicBezTo>
                        <a:pt x="120015" y="93149"/>
                        <a:pt x="93149" y="120015"/>
                        <a:pt x="60007" y="120015"/>
                      </a:cubicBezTo>
                      <a:cubicBezTo>
                        <a:pt x="26866" y="120015"/>
                        <a:pt x="0" y="93149"/>
                        <a:pt x="0" y="60007"/>
                      </a:cubicBezTo>
                      <a:cubicBezTo>
                        <a:pt x="0" y="26866"/>
                        <a:pt x="26866" y="0"/>
                        <a:pt x="60007" y="0"/>
                      </a:cubicBezTo>
                      <a:cubicBezTo>
                        <a:pt x="93149" y="0"/>
                        <a:pt x="120015" y="26866"/>
                        <a:pt x="120015" y="60007"/>
                      </a:cubicBezTo>
                      <a:close/>
                    </a:path>
                  </a:pathLst>
                </a:custGeom>
                <a:solidFill>
                  <a:srgbClr val="4FC5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32" name="자유형: 도형 131">
                  <a:extLst>
                    <a:ext uri="{FF2B5EF4-FFF2-40B4-BE49-F238E27FC236}">
                      <a16:creationId xmlns:a16="http://schemas.microsoft.com/office/drawing/2014/main" id="{5CC4CB20-FB77-4CF9-8BFA-744001D09DE8}"/>
                    </a:ext>
                  </a:extLst>
                </p:cNvPr>
                <p:cNvSpPr/>
                <p:nvPr/>
              </p:nvSpPr>
              <p:spPr>
                <a:xfrm>
                  <a:off x="733418" y="4124522"/>
                  <a:ext cx="48577" cy="59054"/>
                </a:xfrm>
                <a:custGeom>
                  <a:avLst/>
                  <a:gdLst>
                    <a:gd name="connsiteX0" fmla="*/ 34290 w 48577"/>
                    <a:gd name="connsiteY0" fmla="*/ 41910 h 59054"/>
                    <a:gd name="connsiteX1" fmla="*/ 14288 w 48577"/>
                    <a:gd name="connsiteY1" fmla="*/ 41910 h 59054"/>
                    <a:gd name="connsiteX2" fmla="*/ 9525 w 48577"/>
                    <a:gd name="connsiteY2" fmla="*/ 59055 h 59054"/>
                    <a:gd name="connsiteX3" fmla="*/ 0 w 48577"/>
                    <a:gd name="connsiteY3" fmla="*/ 59055 h 59054"/>
                    <a:gd name="connsiteX4" fmla="*/ 19050 w 48577"/>
                    <a:gd name="connsiteY4" fmla="*/ 0 h 59054"/>
                    <a:gd name="connsiteX5" fmla="*/ 29528 w 48577"/>
                    <a:gd name="connsiteY5" fmla="*/ 0 h 59054"/>
                    <a:gd name="connsiteX6" fmla="*/ 48578 w 48577"/>
                    <a:gd name="connsiteY6" fmla="*/ 59055 h 59054"/>
                    <a:gd name="connsiteX7" fmla="*/ 39053 w 48577"/>
                    <a:gd name="connsiteY7" fmla="*/ 59055 h 59054"/>
                    <a:gd name="connsiteX8" fmla="*/ 34290 w 48577"/>
                    <a:gd name="connsiteY8" fmla="*/ 41910 h 59054"/>
                    <a:gd name="connsiteX9" fmla="*/ 31433 w 48577"/>
                    <a:gd name="connsiteY9" fmla="*/ 35242 h 59054"/>
                    <a:gd name="connsiteX10" fmla="*/ 29528 w 48577"/>
                    <a:gd name="connsiteY10" fmla="*/ 27622 h 59054"/>
                    <a:gd name="connsiteX11" fmla="*/ 23813 w 48577"/>
                    <a:gd name="connsiteY11" fmla="*/ 7620 h 59054"/>
                    <a:gd name="connsiteX12" fmla="*/ 23813 w 48577"/>
                    <a:gd name="connsiteY12" fmla="*/ 7620 h 59054"/>
                    <a:gd name="connsiteX13" fmla="*/ 18098 w 48577"/>
                    <a:gd name="connsiteY13" fmla="*/ 27622 h 59054"/>
                    <a:gd name="connsiteX14" fmla="*/ 15240 w 48577"/>
                    <a:gd name="connsiteY14" fmla="*/ 35242 h 59054"/>
                    <a:gd name="connsiteX15" fmla="*/ 31433 w 48577"/>
                    <a:gd name="connsiteY15" fmla="*/ 35242 h 59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577" h="59054">
                      <a:moveTo>
                        <a:pt x="34290" y="41910"/>
                      </a:moveTo>
                      <a:lnTo>
                        <a:pt x="14288" y="41910"/>
                      </a:lnTo>
                      <a:lnTo>
                        <a:pt x="9525" y="59055"/>
                      </a:lnTo>
                      <a:lnTo>
                        <a:pt x="0" y="59055"/>
                      </a:lnTo>
                      <a:lnTo>
                        <a:pt x="19050" y="0"/>
                      </a:lnTo>
                      <a:lnTo>
                        <a:pt x="29528" y="0"/>
                      </a:lnTo>
                      <a:lnTo>
                        <a:pt x="48578" y="59055"/>
                      </a:lnTo>
                      <a:lnTo>
                        <a:pt x="39053" y="59055"/>
                      </a:lnTo>
                      <a:lnTo>
                        <a:pt x="34290" y="41910"/>
                      </a:lnTo>
                      <a:close/>
                      <a:moveTo>
                        <a:pt x="31433" y="35242"/>
                      </a:moveTo>
                      <a:lnTo>
                        <a:pt x="29528" y="27622"/>
                      </a:lnTo>
                      <a:cubicBezTo>
                        <a:pt x="27623" y="20955"/>
                        <a:pt x="25718" y="14288"/>
                        <a:pt x="23813" y="7620"/>
                      </a:cubicBezTo>
                      <a:lnTo>
                        <a:pt x="23813" y="7620"/>
                      </a:lnTo>
                      <a:cubicBezTo>
                        <a:pt x="21908" y="14288"/>
                        <a:pt x="20003" y="20955"/>
                        <a:pt x="18098" y="27622"/>
                      </a:cubicBezTo>
                      <a:lnTo>
                        <a:pt x="15240" y="35242"/>
                      </a:lnTo>
                      <a:lnTo>
                        <a:pt x="31433" y="35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</p:grpSp>
        <p:grpSp>
          <p:nvGrpSpPr>
            <p:cNvPr id="96" name="그룹 95">
              <a:extLst>
                <a:ext uri="{FF2B5EF4-FFF2-40B4-BE49-F238E27FC236}">
                  <a16:creationId xmlns:a16="http://schemas.microsoft.com/office/drawing/2014/main" id="{4DB1EC6B-2C17-4481-982B-3B84B7ED9EA9}"/>
                </a:ext>
              </a:extLst>
            </p:cNvPr>
            <p:cNvGrpSpPr/>
            <p:nvPr/>
          </p:nvGrpSpPr>
          <p:grpSpPr>
            <a:xfrm>
              <a:off x="4339787" y="6687190"/>
              <a:ext cx="320805" cy="249098"/>
              <a:chOff x="4502617" y="1269576"/>
              <a:chExt cx="294661" cy="235575"/>
            </a:xfrm>
          </p:grpSpPr>
          <p:grpSp>
            <p:nvGrpSpPr>
              <p:cNvPr id="122" name="그래픽 29">
                <a:extLst>
                  <a:ext uri="{FF2B5EF4-FFF2-40B4-BE49-F238E27FC236}">
                    <a16:creationId xmlns:a16="http://schemas.microsoft.com/office/drawing/2014/main" id="{376AB04C-1CB1-41BE-923D-6E74BEAFCFBC}"/>
                  </a:ext>
                </a:extLst>
              </p:cNvPr>
              <p:cNvGrpSpPr/>
              <p:nvPr/>
            </p:nvGrpSpPr>
            <p:grpSpPr>
              <a:xfrm>
                <a:off x="4502617" y="1296434"/>
                <a:ext cx="244979" cy="208717"/>
                <a:chOff x="451478" y="4129285"/>
                <a:chExt cx="304090" cy="259079"/>
              </a:xfrm>
              <a:solidFill>
                <a:srgbClr val="000000"/>
              </a:solidFill>
            </p:grpSpPr>
            <p:sp>
              <p:nvSpPr>
                <p:cNvPr id="126" name="자유형: 도형 125">
                  <a:extLst>
                    <a:ext uri="{FF2B5EF4-FFF2-40B4-BE49-F238E27FC236}">
                      <a16:creationId xmlns:a16="http://schemas.microsoft.com/office/drawing/2014/main" id="{521AF6DF-F662-40B9-B23C-FA6D317606E4}"/>
                    </a:ext>
                  </a:extLst>
                </p:cNvPr>
                <p:cNvSpPr/>
                <p:nvPr/>
              </p:nvSpPr>
              <p:spPr>
                <a:xfrm>
                  <a:off x="451478" y="4129285"/>
                  <a:ext cx="304090" cy="259079"/>
                </a:xfrm>
                <a:custGeom>
                  <a:avLst/>
                  <a:gdLst>
                    <a:gd name="connsiteX0" fmla="*/ 283845 w 304090"/>
                    <a:gd name="connsiteY0" fmla="*/ 0 h 259079"/>
                    <a:gd name="connsiteX1" fmla="*/ 21908 w 304090"/>
                    <a:gd name="connsiteY1" fmla="*/ 0 h 259079"/>
                    <a:gd name="connsiteX2" fmla="*/ 0 w 304090"/>
                    <a:gd name="connsiteY2" fmla="*/ 21907 h 259079"/>
                    <a:gd name="connsiteX3" fmla="*/ 0 w 304090"/>
                    <a:gd name="connsiteY3" fmla="*/ 188595 h 259079"/>
                    <a:gd name="connsiteX4" fmla="*/ 0 w 304090"/>
                    <a:gd name="connsiteY4" fmla="*/ 189547 h 259079"/>
                    <a:gd name="connsiteX5" fmla="*/ 0 w 304090"/>
                    <a:gd name="connsiteY5" fmla="*/ 190500 h 259079"/>
                    <a:gd name="connsiteX6" fmla="*/ 0 w 304090"/>
                    <a:gd name="connsiteY6" fmla="*/ 198120 h 259079"/>
                    <a:gd name="connsiteX7" fmla="*/ 21908 w 304090"/>
                    <a:gd name="connsiteY7" fmla="*/ 220027 h 259079"/>
                    <a:gd name="connsiteX8" fmla="*/ 107633 w 304090"/>
                    <a:gd name="connsiteY8" fmla="*/ 220027 h 259079"/>
                    <a:gd name="connsiteX9" fmla="*/ 107633 w 304090"/>
                    <a:gd name="connsiteY9" fmla="*/ 241935 h 259079"/>
                    <a:gd name="connsiteX10" fmla="*/ 90488 w 304090"/>
                    <a:gd name="connsiteY10" fmla="*/ 241935 h 259079"/>
                    <a:gd name="connsiteX11" fmla="*/ 87630 w 304090"/>
                    <a:gd name="connsiteY11" fmla="*/ 244792 h 259079"/>
                    <a:gd name="connsiteX12" fmla="*/ 87630 w 304090"/>
                    <a:gd name="connsiteY12" fmla="*/ 256222 h 259079"/>
                    <a:gd name="connsiteX13" fmla="*/ 90488 w 304090"/>
                    <a:gd name="connsiteY13" fmla="*/ 259080 h 259079"/>
                    <a:gd name="connsiteX14" fmla="*/ 212408 w 304090"/>
                    <a:gd name="connsiteY14" fmla="*/ 259080 h 259079"/>
                    <a:gd name="connsiteX15" fmla="*/ 215265 w 304090"/>
                    <a:gd name="connsiteY15" fmla="*/ 256222 h 259079"/>
                    <a:gd name="connsiteX16" fmla="*/ 215265 w 304090"/>
                    <a:gd name="connsiteY16" fmla="*/ 244792 h 259079"/>
                    <a:gd name="connsiteX17" fmla="*/ 212408 w 304090"/>
                    <a:gd name="connsiteY17" fmla="*/ 241935 h 259079"/>
                    <a:gd name="connsiteX18" fmla="*/ 195263 w 304090"/>
                    <a:gd name="connsiteY18" fmla="*/ 241935 h 259079"/>
                    <a:gd name="connsiteX19" fmla="*/ 195263 w 304090"/>
                    <a:gd name="connsiteY19" fmla="*/ 220027 h 259079"/>
                    <a:gd name="connsiteX20" fmla="*/ 281940 w 304090"/>
                    <a:gd name="connsiteY20" fmla="*/ 220027 h 259079"/>
                    <a:gd name="connsiteX21" fmla="*/ 303848 w 304090"/>
                    <a:gd name="connsiteY21" fmla="*/ 198120 h 259079"/>
                    <a:gd name="connsiteX22" fmla="*/ 303848 w 304090"/>
                    <a:gd name="connsiteY22" fmla="*/ 22860 h 259079"/>
                    <a:gd name="connsiteX23" fmla="*/ 283845 w 304090"/>
                    <a:gd name="connsiteY23" fmla="*/ 0 h 259079"/>
                    <a:gd name="connsiteX24" fmla="*/ 21908 w 304090"/>
                    <a:gd name="connsiteY24" fmla="*/ 5715 h 259079"/>
                    <a:gd name="connsiteX25" fmla="*/ 283845 w 304090"/>
                    <a:gd name="connsiteY25" fmla="*/ 5715 h 259079"/>
                    <a:gd name="connsiteX26" fmla="*/ 300038 w 304090"/>
                    <a:gd name="connsiteY26" fmla="*/ 21907 h 259079"/>
                    <a:gd name="connsiteX27" fmla="*/ 300038 w 304090"/>
                    <a:gd name="connsiteY27" fmla="*/ 185738 h 259079"/>
                    <a:gd name="connsiteX28" fmla="*/ 5715 w 304090"/>
                    <a:gd name="connsiteY28" fmla="*/ 185738 h 259079"/>
                    <a:gd name="connsiteX29" fmla="*/ 5715 w 304090"/>
                    <a:gd name="connsiteY29" fmla="*/ 21907 h 259079"/>
                    <a:gd name="connsiteX30" fmla="*/ 21908 w 304090"/>
                    <a:gd name="connsiteY30" fmla="*/ 5715 h 259079"/>
                    <a:gd name="connsiteX31" fmla="*/ 191453 w 304090"/>
                    <a:gd name="connsiteY31" fmla="*/ 244792 h 259079"/>
                    <a:gd name="connsiteX32" fmla="*/ 194310 w 304090"/>
                    <a:gd name="connsiteY32" fmla="*/ 247650 h 259079"/>
                    <a:gd name="connsiteX33" fmla="*/ 211455 w 304090"/>
                    <a:gd name="connsiteY33" fmla="*/ 247650 h 259079"/>
                    <a:gd name="connsiteX34" fmla="*/ 211455 w 304090"/>
                    <a:gd name="connsiteY34" fmla="*/ 253365 h 259079"/>
                    <a:gd name="connsiteX35" fmla="*/ 94298 w 304090"/>
                    <a:gd name="connsiteY35" fmla="*/ 253365 h 259079"/>
                    <a:gd name="connsiteX36" fmla="*/ 94298 w 304090"/>
                    <a:gd name="connsiteY36" fmla="*/ 247650 h 259079"/>
                    <a:gd name="connsiteX37" fmla="*/ 175260 w 304090"/>
                    <a:gd name="connsiteY37" fmla="*/ 247650 h 259079"/>
                    <a:gd name="connsiteX38" fmla="*/ 178118 w 304090"/>
                    <a:gd name="connsiteY38" fmla="*/ 244792 h 259079"/>
                    <a:gd name="connsiteX39" fmla="*/ 175260 w 304090"/>
                    <a:gd name="connsiteY39" fmla="*/ 241935 h 259079"/>
                    <a:gd name="connsiteX40" fmla="*/ 114300 w 304090"/>
                    <a:gd name="connsiteY40" fmla="*/ 241935 h 259079"/>
                    <a:gd name="connsiteX41" fmla="*/ 114300 w 304090"/>
                    <a:gd name="connsiteY41" fmla="*/ 220027 h 259079"/>
                    <a:gd name="connsiteX42" fmla="*/ 192405 w 304090"/>
                    <a:gd name="connsiteY42" fmla="*/ 220027 h 259079"/>
                    <a:gd name="connsiteX43" fmla="*/ 192405 w 304090"/>
                    <a:gd name="connsiteY43" fmla="*/ 244792 h 259079"/>
                    <a:gd name="connsiteX44" fmla="*/ 283845 w 304090"/>
                    <a:gd name="connsiteY44" fmla="*/ 214313 h 259079"/>
                    <a:gd name="connsiteX45" fmla="*/ 21908 w 304090"/>
                    <a:gd name="connsiteY45" fmla="*/ 214313 h 259079"/>
                    <a:gd name="connsiteX46" fmla="*/ 5715 w 304090"/>
                    <a:gd name="connsiteY46" fmla="*/ 198120 h 259079"/>
                    <a:gd name="connsiteX47" fmla="*/ 5715 w 304090"/>
                    <a:gd name="connsiteY47" fmla="*/ 192405 h 259079"/>
                    <a:gd name="connsiteX48" fmla="*/ 300038 w 304090"/>
                    <a:gd name="connsiteY48" fmla="*/ 192405 h 259079"/>
                    <a:gd name="connsiteX49" fmla="*/ 300038 w 304090"/>
                    <a:gd name="connsiteY49" fmla="*/ 198120 h 259079"/>
                    <a:gd name="connsiteX50" fmla="*/ 283845 w 304090"/>
                    <a:gd name="connsiteY50" fmla="*/ 214313 h 259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304090" h="259079">
                      <a:moveTo>
                        <a:pt x="283845" y="0"/>
                      </a:moveTo>
                      <a:lnTo>
                        <a:pt x="21908" y="0"/>
                      </a:lnTo>
                      <a:cubicBezTo>
                        <a:pt x="9525" y="0"/>
                        <a:pt x="0" y="9525"/>
                        <a:pt x="0" y="21907"/>
                      </a:cubicBezTo>
                      <a:lnTo>
                        <a:pt x="0" y="188595"/>
                      </a:lnTo>
                      <a:cubicBezTo>
                        <a:pt x="0" y="188595"/>
                        <a:pt x="0" y="189547"/>
                        <a:pt x="0" y="189547"/>
                      </a:cubicBezTo>
                      <a:cubicBezTo>
                        <a:pt x="0" y="189547"/>
                        <a:pt x="0" y="190500"/>
                        <a:pt x="0" y="190500"/>
                      </a:cubicBezTo>
                      <a:lnTo>
                        <a:pt x="0" y="198120"/>
                      </a:lnTo>
                      <a:cubicBezTo>
                        <a:pt x="0" y="210502"/>
                        <a:pt x="9525" y="220027"/>
                        <a:pt x="21908" y="220027"/>
                      </a:cubicBezTo>
                      <a:lnTo>
                        <a:pt x="107633" y="220027"/>
                      </a:lnTo>
                      <a:lnTo>
                        <a:pt x="107633" y="241935"/>
                      </a:lnTo>
                      <a:lnTo>
                        <a:pt x="90488" y="241935"/>
                      </a:lnTo>
                      <a:cubicBezTo>
                        <a:pt x="88583" y="241935"/>
                        <a:pt x="87630" y="242888"/>
                        <a:pt x="87630" y="244792"/>
                      </a:cubicBezTo>
                      <a:lnTo>
                        <a:pt x="87630" y="256222"/>
                      </a:lnTo>
                      <a:cubicBezTo>
                        <a:pt x="87630" y="258127"/>
                        <a:pt x="88583" y="259080"/>
                        <a:pt x="90488" y="259080"/>
                      </a:cubicBezTo>
                      <a:lnTo>
                        <a:pt x="212408" y="259080"/>
                      </a:lnTo>
                      <a:cubicBezTo>
                        <a:pt x="214313" y="259080"/>
                        <a:pt x="215265" y="258127"/>
                        <a:pt x="215265" y="256222"/>
                      </a:cubicBezTo>
                      <a:lnTo>
                        <a:pt x="215265" y="244792"/>
                      </a:lnTo>
                      <a:cubicBezTo>
                        <a:pt x="215265" y="242888"/>
                        <a:pt x="214313" y="241935"/>
                        <a:pt x="212408" y="241935"/>
                      </a:cubicBezTo>
                      <a:lnTo>
                        <a:pt x="195263" y="241935"/>
                      </a:lnTo>
                      <a:lnTo>
                        <a:pt x="195263" y="220027"/>
                      </a:lnTo>
                      <a:lnTo>
                        <a:pt x="281940" y="220027"/>
                      </a:lnTo>
                      <a:cubicBezTo>
                        <a:pt x="294323" y="220027"/>
                        <a:pt x="303848" y="210502"/>
                        <a:pt x="303848" y="198120"/>
                      </a:cubicBezTo>
                      <a:lnTo>
                        <a:pt x="303848" y="22860"/>
                      </a:lnTo>
                      <a:cubicBezTo>
                        <a:pt x="305753" y="10477"/>
                        <a:pt x="296228" y="0"/>
                        <a:pt x="283845" y="0"/>
                      </a:cubicBezTo>
                      <a:close/>
                      <a:moveTo>
                        <a:pt x="21908" y="5715"/>
                      </a:moveTo>
                      <a:lnTo>
                        <a:pt x="283845" y="5715"/>
                      </a:lnTo>
                      <a:cubicBezTo>
                        <a:pt x="292418" y="5715"/>
                        <a:pt x="300038" y="13335"/>
                        <a:pt x="300038" y="21907"/>
                      </a:cubicBezTo>
                      <a:lnTo>
                        <a:pt x="300038" y="185738"/>
                      </a:lnTo>
                      <a:lnTo>
                        <a:pt x="5715" y="185738"/>
                      </a:lnTo>
                      <a:lnTo>
                        <a:pt x="5715" y="21907"/>
                      </a:lnTo>
                      <a:cubicBezTo>
                        <a:pt x="5715" y="13335"/>
                        <a:pt x="13335" y="5715"/>
                        <a:pt x="21908" y="5715"/>
                      </a:cubicBezTo>
                      <a:close/>
                      <a:moveTo>
                        <a:pt x="191453" y="244792"/>
                      </a:moveTo>
                      <a:cubicBezTo>
                        <a:pt x="191453" y="246697"/>
                        <a:pt x="192405" y="247650"/>
                        <a:pt x="194310" y="247650"/>
                      </a:cubicBezTo>
                      <a:lnTo>
                        <a:pt x="211455" y="247650"/>
                      </a:lnTo>
                      <a:lnTo>
                        <a:pt x="211455" y="253365"/>
                      </a:lnTo>
                      <a:lnTo>
                        <a:pt x="94298" y="253365"/>
                      </a:lnTo>
                      <a:lnTo>
                        <a:pt x="94298" y="247650"/>
                      </a:lnTo>
                      <a:lnTo>
                        <a:pt x="175260" y="247650"/>
                      </a:lnTo>
                      <a:cubicBezTo>
                        <a:pt x="177165" y="247650"/>
                        <a:pt x="178118" y="246697"/>
                        <a:pt x="178118" y="244792"/>
                      </a:cubicBezTo>
                      <a:cubicBezTo>
                        <a:pt x="178118" y="242888"/>
                        <a:pt x="177165" y="241935"/>
                        <a:pt x="175260" y="241935"/>
                      </a:cubicBezTo>
                      <a:lnTo>
                        <a:pt x="114300" y="241935"/>
                      </a:lnTo>
                      <a:lnTo>
                        <a:pt x="114300" y="220027"/>
                      </a:lnTo>
                      <a:lnTo>
                        <a:pt x="192405" y="220027"/>
                      </a:lnTo>
                      <a:lnTo>
                        <a:pt x="192405" y="244792"/>
                      </a:lnTo>
                      <a:close/>
                      <a:moveTo>
                        <a:pt x="283845" y="214313"/>
                      </a:moveTo>
                      <a:lnTo>
                        <a:pt x="21908" y="214313"/>
                      </a:lnTo>
                      <a:cubicBezTo>
                        <a:pt x="13335" y="214313"/>
                        <a:pt x="5715" y="206692"/>
                        <a:pt x="5715" y="198120"/>
                      </a:cubicBezTo>
                      <a:lnTo>
                        <a:pt x="5715" y="192405"/>
                      </a:lnTo>
                      <a:lnTo>
                        <a:pt x="300038" y="192405"/>
                      </a:lnTo>
                      <a:lnTo>
                        <a:pt x="300038" y="198120"/>
                      </a:lnTo>
                      <a:cubicBezTo>
                        <a:pt x="300038" y="207645"/>
                        <a:pt x="292418" y="214313"/>
                        <a:pt x="283845" y="21431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27" name="자유형: 도형 126">
                  <a:extLst>
                    <a:ext uri="{FF2B5EF4-FFF2-40B4-BE49-F238E27FC236}">
                      <a16:creationId xmlns:a16="http://schemas.microsoft.com/office/drawing/2014/main" id="{985B0259-56FD-4AD2-9695-17272E146010}"/>
                    </a:ext>
                  </a:extLst>
                </p:cNvPr>
                <p:cNvSpPr/>
                <p:nvPr/>
              </p:nvSpPr>
              <p:spPr>
                <a:xfrm>
                  <a:off x="468624" y="4146429"/>
                  <a:ext cx="272414" cy="158115"/>
                </a:xfrm>
                <a:custGeom>
                  <a:avLst/>
                  <a:gdLst>
                    <a:gd name="connsiteX0" fmla="*/ 2857 w 272414"/>
                    <a:gd name="connsiteY0" fmla="*/ 158115 h 158115"/>
                    <a:gd name="connsiteX1" fmla="*/ 269557 w 272414"/>
                    <a:gd name="connsiteY1" fmla="*/ 158115 h 158115"/>
                    <a:gd name="connsiteX2" fmla="*/ 272415 w 272414"/>
                    <a:gd name="connsiteY2" fmla="*/ 155258 h 158115"/>
                    <a:gd name="connsiteX3" fmla="*/ 272415 w 272414"/>
                    <a:gd name="connsiteY3" fmla="*/ 2858 h 158115"/>
                    <a:gd name="connsiteX4" fmla="*/ 269557 w 272414"/>
                    <a:gd name="connsiteY4" fmla="*/ 0 h 158115"/>
                    <a:gd name="connsiteX5" fmla="*/ 258127 w 272414"/>
                    <a:gd name="connsiteY5" fmla="*/ 0 h 158115"/>
                    <a:gd name="connsiteX6" fmla="*/ 255270 w 272414"/>
                    <a:gd name="connsiteY6" fmla="*/ 2858 h 158115"/>
                    <a:gd name="connsiteX7" fmla="*/ 258127 w 272414"/>
                    <a:gd name="connsiteY7" fmla="*/ 5715 h 158115"/>
                    <a:gd name="connsiteX8" fmla="*/ 266700 w 272414"/>
                    <a:gd name="connsiteY8" fmla="*/ 5715 h 158115"/>
                    <a:gd name="connsiteX9" fmla="*/ 266700 w 272414"/>
                    <a:gd name="connsiteY9" fmla="*/ 153353 h 158115"/>
                    <a:gd name="connsiteX10" fmla="*/ 206692 w 272414"/>
                    <a:gd name="connsiteY10" fmla="*/ 153353 h 158115"/>
                    <a:gd name="connsiteX11" fmla="*/ 206692 w 272414"/>
                    <a:gd name="connsiteY11" fmla="*/ 153353 h 158115"/>
                    <a:gd name="connsiteX12" fmla="*/ 182880 w 272414"/>
                    <a:gd name="connsiteY12" fmla="*/ 129540 h 158115"/>
                    <a:gd name="connsiteX13" fmla="*/ 179070 w 272414"/>
                    <a:gd name="connsiteY13" fmla="*/ 129540 h 158115"/>
                    <a:gd name="connsiteX14" fmla="*/ 179070 w 272414"/>
                    <a:gd name="connsiteY14" fmla="*/ 133350 h 158115"/>
                    <a:gd name="connsiteX15" fmla="*/ 198120 w 272414"/>
                    <a:gd name="connsiteY15" fmla="*/ 152400 h 158115"/>
                    <a:gd name="connsiteX16" fmla="*/ 4763 w 272414"/>
                    <a:gd name="connsiteY16" fmla="*/ 152400 h 158115"/>
                    <a:gd name="connsiteX17" fmla="*/ 4763 w 272414"/>
                    <a:gd name="connsiteY17" fmla="*/ 5715 h 158115"/>
                    <a:gd name="connsiteX18" fmla="*/ 80963 w 272414"/>
                    <a:gd name="connsiteY18" fmla="*/ 5715 h 158115"/>
                    <a:gd name="connsiteX19" fmla="*/ 80963 w 272414"/>
                    <a:gd name="connsiteY19" fmla="*/ 5715 h 158115"/>
                    <a:gd name="connsiteX20" fmla="*/ 100013 w 272414"/>
                    <a:gd name="connsiteY20" fmla="*/ 24765 h 158115"/>
                    <a:gd name="connsiteX21" fmla="*/ 101917 w 272414"/>
                    <a:gd name="connsiteY21" fmla="*/ 25718 h 158115"/>
                    <a:gd name="connsiteX22" fmla="*/ 103822 w 272414"/>
                    <a:gd name="connsiteY22" fmla="*/ 24765 h 158115"/>
                    <a:gd name="connsiteX23" fmla="*/ 103822 w 272414"/>
                    <a:gd name="connsiteY23" fmla="*/ 20955 h 158115"/>
                    <a:gd name="connsiteX24" fmla="*/ 88582 w 272414"/>
                    <a:gd name="connsiteY24" fmla="*/ 5715 h 158115"/>
                    <a:gd name="connsiteX25" fmla="*/ 229552 w 272414"/>
                    <a:gd name="connsiteY25" fmla="*/ 5715 h 158115"/>
                    <a:gd name="connsiteX26" fmla="*/ 232410 w 272414"/>
                    <a:gd name="connsiteY26" fmla="*/ 2858 h 158115"/>
                    <a:gd name="connsiteX27" fmla="*/ 229552 w 272414"/>
                    <a:gd name="connsiteY27" fmla="*/ 0 h 158115"/>
                    <a:gd name="connsiteX28" fmla="*/ 2857 w 272414"/>
                    <a:gd name="connsiteY28" fmla="*/ 0 h 158115"/>
                    <a:gd name="connsiteX29" fmla="*/ 0 w 272414"/>
                    <a:gd name="connsiteY29" fmla="*/ 2858 h 158115"/>
                    <a:gd name="connsiteX30" fmla="*/ 0 w 272414"/>
                    <a:gd name="connsiteY30" fmla="*/ 155258 h 158115"/>
                    <a:gd name="connsiteX31" fmla="*/ 2857 w 272414"/>
                    <a:gd name="connsiteY31" fmla="*/ 158115 h 158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72414" h="158115">
                      <a:moveTo>
                        <a:pt x="2857" y="158115"/>
                      </a:moveTo>
                      <a:lnTo>
                        <a:pt x="269557" y="158115"/>
                      </a:lnTo>
                      <a:cubicBezTo>
                        <a:pt x="271463" y="158115"/>
                        <a:pt x="272415" y="157163"/>
                        <a:pt x="272415" y="155258"/>
                      </a:cubicBezTo>
                      <a:lnTo>
                        <a:pt x="272415" y="2858"/>
                      </a:lnTo>
                      <a:cubicBezTo>
                        <a:pt x="272415" y="953"/>
                        <a:pt x="271463" y="0"/>
                        <a:pt x="269557" y="0"/>
                      </a:cubicBezTo>
                      <a:lnTo>
                        <a:pt x="258127" y="0"/>
                      </a:lnTo>
                      <a:cubicBezTo>
                        <a:pt x="256223" y="0"/>
                        <a:pt x="255270" y="953"/>
                        <a:pt x="255270" y="2858"/>
                      </a:cubicBezTo>
                      <a:cubicBezTo>
                        <a:pt x="255270" y="4763"/>
                        <a:pt x="256223" y="5715"/>
                        <a:pt x="258127" y="5715"/>
                      </a:cubicBezTo>
                      <a:lnTo>
                        <a:pt x="266700" y="5715"/>
                      </a:lnTo>
                      <a:lnTo>
                        <a:pt x="266700" y="153353"/>
                      </a:lnTo>
                      <a:lnTo>
                        <a:pt x="206692" y="153353"/>
                      </a:lnTo>
                      <a:lnTo>
                        <a:pt x="206692" y="153353"/>
                      </a:lnTo>
                      <a:lnTo>
                        <a:pt x="182880" y="129540"/>
                      </a:lnTo>
                      <a:cubicBezTo>
                        <a:pt x="181927" y="128588"/>
                        <a:pt x="180022" y="128588"/>
                        <a:pt x="179070" y="129540"/>
                      </a:cubicBezTo>
                      <a:cubicBezTo>
                        <a:pt x="178117" y="130493"/>
                        <a:pt x="178117" y="132398"/>
                        <a:pt x="179070" y="133350"/>
                      </a:cubicBezTo>
                      <a:lnTo>
                        <a:pt x="198120" y="152400"/>
                      </a:lnTo>
                      <a:lnTo>
                        <a:pt x="4763" y="152400"/>
                      </a:lnTo>
                      <a:lnTo>
                        <a:pt x="4763" y="5715"/>
                      </a:lnTo>
                      <a:lnTo>
                        <a:pt x="80963" y="5715"/>
                      </a:lnTo>
                      <a:lnTo>
                        <a:pt x="80963" y="5715"/>
                      </a:lnTo>
                      <a:lnTo>
                        <a:pt x="100013" y="24765"/>
                      </a:lnTo>
                      <a:cubicBezTo>
                        <a:pt x="100965" y="25718"/>
                        <a:pt x="100965" y="25718"/>
                        <a:pt x="101917" y="25718"/>
                      </a:cubicBezTo>
                      <a:cubicBezTo>
                        <a:pt x="102870" y="25718"/>
                        <a:pt x="102870" y="25718"/>
                        <a:pt x="103822" y="24765"/>
                      </a:cubicBezTo>
                      <a:cubicBezTo>
                        <a:pt x="104775" y="23813"/>
                        <a:pt x="104775" y="21908"/>
                        <a:pt x="103822" y="20955"/>
                      </a:cubicBezTo>
                      <a:lnTo>
                        <a:pt x="88582" y="5715"/>
                      </a:lnTo>
                      <a:lnTo>
                        <a:pt x="229552" y="5715"/>
                      </a:lnTo>
                      <a:cubicBezTo>
                        <a:pt x="231457" y="5715"/>
                        <a:pt x="232410" y="4763"/>
                        <a:pt x="232410" y="2858"/>
                      </a:cubicBezTo>
                      <a:cubicBezTo>
                        <a:pt x="232410" y="953"/>
                        <a:pt x="231457" y="0"/>
                        <a:pt x="229552" y="0"/>
                      </a:cubicBezTo>
                      <a:lnTo>
                        <a:pt x="2857" y="0"/>
                      </a:lnTo>
                      <a:cubicBezTo>
                        <a:pt x="952" y="0"/>
                        <a:pt x="0" y="953"/>
                        <a:pt x="0" y="2858"/>
                      </a:cubicBezTo>
                      <a:lnTo>
                        <a:pt x="0" y="155258"/>
                      </a:lnTo>
                      <a:cubicBezTo>
                        <a:pt x="0" y="157163"/>
                        <a:pt x="952" y="158115"/>
                        <a:pt x="2857" y="158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28" name="자유형: 도형 127">
                  <a:extLst>
                    <a:ext uri="{FF2B5EF4-FFF2-40B4-BE49-F238E27FC236}">
                      <a16:creationId xmlns:a16="http://schemas.microsoft.com/office/drawing/2014/main" id="{61EFEB28-E244-4DA9-AF78-0555947C5620}"/>
                    </a:ext>
                  </a:extLst>
                </p:cNvPr>
                <p:cNvSpPr/>
                <p:nvPr/>
              </p:nvSpPr>
              <p:spPr>
                <a:xfrm>
                  <a:off x="596258" y="4324547"/>
                  <a:ext cx="17144" cy="17144"/>
                </a:xfrm>
                <a:custGeom>
                  <a:avLst/>
                  <a:gdLst>
                    <a:gd name="connsiteX0" fmla="*/ 8573 w 17144"/>
                    <a:gd name="connsiteY0" fmla="*/ 0 h 17144"/>
                    <a:gd name="connsiteX1" fmla="*/ 0 w 17144"/>
                    <a:gd name="connsiteY1" fmla="*/ 8572 h 17144"/>
                    <a:gd name="connsiteX2" fmla="*/ 8573 w 17144"/>
                    <a:gd name="connsiteY2" fmla="*/ 17145 h 17144"/>
                    <a:gd name="connsiteX3" fmla="*/ 17145 w 17144"/>
                    <a:gd name="connsiteY3" fmla="*/ 8572 h 17144"/>
                    <a:gd name="connsiteX4" fmla="*/ 8573 w 17144"/>
                    <a:gd name="connsiteY4" fmla="*/ 0 h 17144"/>
                    <a:gd name="connsiteX5" fmla="*/ 8573 w 17144"/>
                    <a:gd name="connsiteY5" fmla="*/ 10477 h 17144"/>
                    <a:gd name="connsiteX6" fmla="*/ 5715 w 17144"/>
                    <a:gd name="connsiteY6" fmla="*/ 7620 h 17144"/>
                    <a:gd name="connsiteX7" fmla="*/ 8573 w 17144"/>
                    <a:gd name="connsiteY7" fmla="*/ 4763 h 17144"/>
                    <a:gd name="connsiteX8" fmla="*/ 11430 w 17144"/>
                    <a:gd name="connsiteY8" fmla="*/ 7620 h 17144"/>
                    <a:gd name="connsiteX9" fmla="*/ 8573 w 17144"/>
                    <a:gd name="connsiteY9" fmla="*/ 10477 h 17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144" h="17144">
                      <a:moveTo>
                        <a:pt x="8573" y="0"/>
                      </a:moveTo>
                      <a:cubicBezTo>
                        <a:pt x="3810" y="0"/>
                        <a:pt x="0" y="3810"/>
                        <a:pt x="0" y="8572"/>
                      </a:cubicBezTo>
                      <a:cubicBezTo>
                        <a:pt x="0" y="13335"/>
                        <a:pt x="3810" y="17145"/>
                        <a:pt x="8573" y="17145"/>
                      </a:cubicBezTo>
                      <a:cubicBezTo>
                        <a:pt x="13335" y="17145"/>
                        <a:pt x="17145" y="13335"/>
                        <a:pt x="17145" y="8572"/>
                      </a:cubicBezTo>
                      <a:cubicBezTo>
                        <a:pt x="17145" y="3810"/>
                        <a:pt x="13335" y="0"/>
                        <a:pt x="8573" y="0"/>
                      </a:cubicBezTo>
                      <a:close/>
                      <a:moveTo>
                        <a:pt x="8573" y="10477"/>
                      </a:moveTo>
                      <a:cubicBezTo>
                        <a:pt x="6668" y="10477"/>
                        <a:pt x="5715" y="9525"/>
                        <a:pt x="5715" y="7620"/>
                      </a:cubicBezTo>
                      <a:cubicBezTo>
                        <a:pt x="5715" y="5715"/>
                        <a:pt x="6668" y="4763"/>
                        <a:pt x="8573" y="4763"/>
                      </a:cubicBezTo>
                      <a:cubicBezTo>
                        <a:pt x="10478" y="4763"/>
                        <a:pt x="11430" y="5715"/>
                        <a:pt x="11430" y="7620"/>
                      </a:cubicBezTo>
                      <a:cubicBezTo>
                        <a:pt x="11430" y="9525"/>
                        <a:pt x="9525" y="10477"/>
                        <a:pt x="8573" y="104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  <p:grpSp>
            <p:nvGrpSpPr>
              <p:cNvPr id="123" name="그래픽 29">
                <a:extLst>
                  <a:ext uri="{FF2B5EF4-FFF2-40B4-BE49-F238E27FC236}">
                    <a16:creationId xmlns:a16="http://schemas.microsoft.com/office/drawing/2014/main" id="{8635A046-6213-4D06-9F7B-3E980BD842A3}"/>
                  </a:ext>
                </a:extLst>
              </p:cNvPr>
              <p:cNvGrpSpPr/>
              <p:nvPr/>
            </p:nvGrpSpPr>
            <p:grpSpPr>
              <a:xfrm>
                <a:off x="4700593" y="1269576"/>
                <a:ext cx="96685" cy="96686"/>
                <a:chOff x="697224" y="4095947"/>
                <a:chExt cx="120014" cy="120015"/>
              </a:xfrm>
              <a:solidFill>
                <a:srgbClr val="000000"/>
              </a:solidFill>
            </p:grpSpPr>
            <p:sp>
              <p:nvSpPr>
                <p:cNvPr id="124" name="자유형: 도형 123">
                  <a:extLst>
                    <a:ext uri="{FF2B5EF4-FFF2-40B4-BE49-F238E27FC236}">
                      <a16:creationId xmlns:a16="http://schemas.microsoft.com/office/drawing/2014/main" id="{3B104C35-8252-4A1D-8C38-456DBBB830AF}"/>
                    </a:ext>
                  </a:extLst>
                </p:cNvPr>
                <p:cNvSpPr/>
                <p:nvPr/>
              </p:nvSpPr>
              <p:spPr>
                <a:xfrm>
                  <a:off x="697224" y="4095947"/>
                  <a:ext cx="120014" cy="120015"/>
                </a:xfrm>
                <a:custGeom>
                  <a:avLst/>
                  <a:gdLst>
                    <a:gd name="connsiteX0" fmla="*/ 120015 w 120014"/>
                    <a:gd name="connsiteY0" fmla="*/ 60007 h 120015"/>
                    <a:gd name="connsiteX1" fmla="*/ 60007 w 120014"/>
                    <a:gd name="connsiteY1" fmla="*/ 120015 h 120015"/>
                    <a:gd name="connsiteX2" fmla="*/ 0 w 120014"/>
                    <a:gd name="connsiteY2" fmla="*/ 60007 h 120015"/>
                    <a:gd name="connsiteX3" fmla="*/ 60007 w 120014"/>
                    <a:gd name="connsiteY3" fmla="*/ 0 h 120015"/>
                    <a:gd name="connsiteX4" fmla="*/ 120015 w 120014"/>
                    <a:gd name="connsiteY4" fmla="*/ 60007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014" h="120015">
                      <a:moveTo>
                        <a:pt x="120015" y="60007"/>
                      </a:moveTo>
                      <a:cubicBezTo>
                        <a:pt x="120015" y="93149"/>
                        <a:pt x="93149" y="120015"/>
                        <a:pt x="60007" y="120015"/>
                      </a:cubicBezTo>
                      <a:cubicBezTo>
                        <a:pt x="26866" y="120015"/>
                        <a:pt x="0" y="93149"/>
                        <a:pt x="0" y="60007"/>
                      </a:cubicBezTo>
                      <a:cubicBezTo>
                        <a:pt x="0" y="26866"/>
                        <a:pt x="26866" y="0"/>
                        <a:pt x="60007" y="0"/>
                      </a:cubicBezTo>
                      <a:cubicBezTo>
                        <a:pt x="93149" y="0"/>
                        <a:pt x="120015" y="26866"/>
                        <a:pt x="120015" y="60007"/>
                      </a:cubicBezTo>
                      <a:close/>
                    </a:path>
                  </a:pathLst>
                </a:custGeom>
                <a:solidFill>
                  <a:srgbClr val="4FC5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25" name="자유형: 도형 124">
                  <a:extLst>
                    <a:ext uri="{FF2B5EF4-FFF2-40B4-BE49-F238E27FC236}">
                      <a16:creationId xmlns:a16="http://schemas.microsoft.com/office/drawing/2014/main" id="{353F1C97-6FA7-4A97-B73F-C2CD9CA6798B}"/>
                    </a:ext>
                  </a:extLst>
                </p:cNvPr>
                <p:cNvSpPr/>
                <p:nvPr/>
              </p:nvSpPr>
              <p:spPr>
                <a:xfrm>
                  <a:off x="733418" y="4124522"/>
                  <a:ext cx="48577" cy="59054"/>
                </a:xfrm>
                <a:custGeom>
                  <a:avLst/>
                  <a:gdLst>
                    <a:gd name="connsiteX0" fmla="*/ 34290 w 48577"/>
                    <a:gd name="connsiteY0" fmla="*/ 41910 h 59054"/>
                    <a:gd name="connsiteX1" fmla="*/ 14288 w 48577"/>
                    <a:gd name="connsiteY1" fmla="*/ 41910 h 59054"/>
                    <a:gd name="connsiteX2" fmla="*/ 9525 w 48577"/>
                    <a:gd name="connsiteY2" fmla="*/ 59055 h 59054"/>
                    <a:gd name="connsiteX3" fmla="*/ 0 w 48577"/>
                    <a:gd name="connsiteY3" fmla="*/ 59055 h 59054"/>
                    <a:gd name="connsiteX4" fmla="*/ 19050 w 48577"/>
                    <a:gd name="connsiteY4" fmla="*/ 0 h 59054"/>
                    <a:gd name="connsiteX5" fmla="*/ 29528 w 48577"/>
                    <a:gd name="connsiteY5" fmla="*/ 0 h 59054"/>
                    <a:gd name="connsiteX6" fmla="*/ 48578 w 48577"/>
                    <a:gd name="connsiteY6" fmla="*/ 59055 h 59054"/>
                    <a:gd name="connsiteX7" fmla="*/ 39053 w 48577"/>
                    <a:gd name="connsiteY7" fmla="*/ 59055 h 59054"/>
                    <a:gd name="connsiteX8" fmla="*/ 34290 w 48577"/>
                    <a:gd name="connsiteY8" fmla="*/ 41910 h 59054"/>
                    <a:gd name="connsiteX9" fmla="*/ 31433 w 48577"/>
                    <a:gd name="connsiteY9" fmla="*/ 35242 h 59054"/>
                    <a:gd name="connsiteX10" fmla="*/ 29528 w 48577"/>
                    <a:gd name="connsiteY10" fmla="*/ 27622 h 59054"/>
                    <a:gd name="connsiteX11" fmla="*/ 23813 w 48577"/>
                    <a:gd name="connsiteY11" fmla="*/ 7620 h 59054"/>
                    <a:gd name="connsiteX12" fmla="*/ 23813 w 48577"/>
                    <a:gd name="connsiteY12" fmla="*/ 7620 h 59054"/>
                    <a:gd name="connsiteX13" fmla="*/ 18098 w 48577"/>
                    <a:gd name="connsiteY13" fmla="*/ 27622 h 59054"/>
                    <a:gd name="connsiteX14" fmla="*/ 15240 w 48577"/>
                    <a:gd name="connsiteY14" fmla="*/ 35242 h 59054"/>
                    <a:gd name="connsiteX15" fmla="*/ 31433 w 48577"/>
                    <a:gd name="connsiteY15" fmla="*/ 35242 h 59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577" h="59054">
                      <a:moveTo>
                        <a:pt x="34290" y="41910"/>
                      </a:moveTo>
                      <a:lnTo>
                        <a:pt x="14288" y="41910"/>
                      </a:lnTo>
                      <a:lnTo>
                        <a:pt x="9525" y="59055"/>
                      </a:lnTo>
                      <a:lnTo>
                        <a:pt x="0" y="59055"/>
                      </a:lnTo>
                      <a:lnTo>
                        <a:pt x="19050" y="0"/>
                      </a:lnTo>
                      <a:lnTo>
                        <a:pt x="29528" y="0"/>
                      </a:lnTo>
                      <a:lnTo>
                        <a:pt x="48578" y="59055"/>
                      </a:lnTo>
                      <a:lnTo>
                        <a:pt x="39053" y="59055"/>
                      </a:lnTo>
                      <a:lnTo>
                        <a:pt x="34290" y="41910"/>
                      </a:lnTo>
                      <a:close/>
                      <a:moveTo>
                        <a:pt x="31433" y="35242"/>
                      </a:moveTo>
                      <a:lnTo>
                        <a:pt x="29528" y="27622"/>
                      </a:lnTo>
                      <a:cubicBezTo>
                        <a:pt x="27623" y="20955"/>
                        <a:pt x="25718" y="14288"/>
                        <a:pt x="23813" y="7620"/>
                      </a:cubicBezTo>
                      <a:lnTo>
                        <a:pt x="23813" y="7620"/>
                      </a:lnTo>
                      <a:cubicBezTo>
                        <a:pt x="21908" y="14288"/>
                        <a:pt x="20003" y="20955"/>
                        <a:pt x="18098" y="27622"/>
                      </a:cubicBezTo>
                      <a:lnTo>
                        <a:pt x="15240" y="35242"/>
                      </a:lnTo>
                      <a:lnTo>
                        <a:pt x="31433" y="35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</p:grpSp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1490F295-9ACA-4DC8-A24B-FABAF8DDDF74}"/>
                </a:ext>
              </a:extLst>
            </p:cNvPr>
            <p:cNvGrpSpPr/>
            <p:nvPr/>
          </p:nvGrpSpPr>
          <p:grpSpPr>
            <a:xfrm>
              <a:off x="5161830" y="6687190"/>
              <a:ext cx="320805" cy="249098"/>
              <a:chOff x="4502617" y="1269576"/>
              <a:chExt cx="294661" cy="235575"/>
            </a:xfrm>
          </p:grpSpPr>
          <p:grpSp>
            <p:nvGrpSpPr>
              <p:cNvPr id="115" name="그래픽 29">
                <a:extLst>
                  <a:ext uri="{FF2B5EF4-FFF2-40B4-BE49-F238E27FC236}">
                    <a16:creationId xmlns:a16="http://schemas.microsoft.com/office/drawing/2014/main" id="{6109E682-C8CA-441B-B903-6A7B10CED309}"/>
                  </a:ext>
                </a:extLst>
              </p:cNvPr>
              <p:cNvGrpSpPr/>
              <p:nvPr/>
            </p:nvGrpSpPr>
            <p:grpSpPr>
              <a:xfrm>
                <a:off x="4502617" y="1296434"/>
                <a:ext cx="244979" cy="208717"/>
                <a:chOff x="451478" y="4129285"/>
                <a:chExt cx="304090" cy="259079"/>
              </a:xfrm>
              <a:solidFill>
                <a:srgbClr val="000000"/>
              </a:solidFill>
            </p:grpSpPr>
            <p:sp>
              <p:nvSpPr>
                <p:cNvPr id="119" name="자유형: 도형 118">
                  <a:extLst>
                    <a:ext uri="{FF2B5EF4-FFF2-40B4-BE49-F238E27FC236}">
                      <a16:creationId xmlns:a16="http://schemas.microsoft.com/office/drawing/2014/main" id="{A8122C91-D7A6-4F47-A71D-59A653D5FA78}"/>
                    </a:ext>
                  </a:extLst>
                </p:cNvPr>
                <p:cNvSpPr/>
                <p:nvPr/>
              </p:nvSpPr>
              <p:spPr>
                <a:xfrm>
                  <a:off x="451478" y="4129285"/>
                  <a:ext cx="304090" cy="259079"/>
                </a:xfrm>
                <a:custGeom>
                  <a:avLst/>
                  <a:gdLst>
                    <a:gd name="connsiteX0" fmla="*/ 283845 w 304090"/>
                    <a:gd name="connsiteY0" fmla="*/ 0 h 259079"/>
                    <a:gd name="connsiteX1" fmla="*/ 21908 w 304090"/>
                    <a:gd name="connsiteY1" fmla="*/ 0 h 259079"/>
                    <a:gd name="connsiteX2" fmla="*/ 0 w 304090"/>
                    <a:gd name="connsiteY2" fmla="*/ 21907 h 259079"/>
                    <a:gd name="connsiteX3" fmla="*/ 0 w 304090"/>
                    <a:gd name="connsiteY3" fmla="*/ 188595 h 259079"/>
                    <a:gd name="connsiteX4" fmla="*/ 0 w 304090"/>
                    <a:gd name="connsiteY4" fmla="*/ 189547 h 259079"/>
                    <a:gd name="connsiteX5" fmla="*/ 0 w 304090"/>
                    <a:gd name="connsiteY5" fmla="*/ 190500 h 259079"/>
                    <a:gd name="connsiteX6" fmla="*/ 0 w 304090"/>
                    <a:gd name="connsiteY6" fmla="*/ 198120 h 259079"/>
                    <a:gd name="connsiteX7" fmla="*/ 21908 w 304090"/>
                    <a:gd name="connsiteY7" fmla="*/ 220027 h 259079"/>
                    <a:gd name="connsiteX8" fmla="*/ 107633 w 304090"/>
                    <a:gd name="connsiteY8" fmla="*/ 220027 h 259079"/>
                    <a:gd name="connsiteX9" fmla="*/ 107633 w 304090"/>
                    <a:gd name="connsiteY9" fmla="*/ 241935 h 259079"/>
                    <a:gd name="connsiteX10" fmla="*/ 90488 w 304090"/>
                    <a:gd name="connsiteY10" fmla="*/ 241935 h 259079"/>
                    <a:gd name="connsiteX11" fmla="*/ 87630 w 304090"/>
                    <a:gd name="connsiteY11" fmla="*/ 244792 h 259079"/>
                    <a:gd name="connsiteX12" fmla="*/ 87630 w 304090"/>
                    <a:gd name="connsiteY12" fmla="*/ 256222 h 259079"/>
                    <a:gd name="connsiteX13" fmla="*/ 90488 w 304090"/>
                    <a:gd name="connsiteY13" fmla="*/ 259080 h 259079"/>
                    <a:gd name="connsiteX14" fmla="*/ 212408 w 304090"/>
                    <a:gd name="connsiteY14" fmla="*/ 259080 h 259079"/>
                    <a:gd name="connsiteX15" fmla="*/ 215265 w 304090"/>
                    <a:gd name="connsiteY15" fmla="*/ 256222 h 259079"/>
                    <a:gd name="connsiteX16" fmla="*/ 215265 w 304090"/>
                    <a:gd name="connsiteY16" fmla="*/ 244792 h 259079"/>
                    <a:gd name="connsiteX17" fmla="*/ 212408 w 304090"/>
                    <a:gd name="connsiteY17" fmla="*/ 241935 h 259079"/>
                    <a:gd name="connsiteX18" fmla="*/ 195263 w 304090"/>
                    <a:gd name="connsiteY18" fmla="*/ 241935 h 259079"/>
                    <a:gd name="connsiteX19" fmla="*/ 195263 w 304090"/>
                    <a:gd name="connsiteY19" fmla="*/ 220027 h 259079"/>
                    <a:gd name="connsiteX20" fmla="*/ 281940 w 304090"/>
                    <a:gd name="connsiteY20" fmla="*/ 220027 h 259079"/>
                    <a:gd name="connsiteX21" fmla="*/ 303848 w 304090"/>
                    <a:gd name="connsiteY21" fmla="*/ 198120 h 259079"/>
                    <a:gd name="connsiteX22" fmla="*/ 303848 w 304090"/>
                    <a:gd name="connsiteY22" fmla="*/ 22860 h 259079"/>
                    <a:gd name="connsiteX23" fmla="*/ 283845 w 304090"/>
                    <a:gd name="connsiteY23" fmla="*/ 0 h 259079"/>
                    <a:gd name="connsiteX24" fmla="*/ 21908 w 304090"/>
                    <a:gd name="connsiteY24" fmla="*/ 5715 h 259079"/>
                    <a:gd name="connsiteX25" fmla="*/ 283845 w 304090"/>
                    <a:gd name="connsiteY25" fmla="*/ 5715 h 259079"/>
                    <a:gd name="connsiteX26" fmla="*/ 300038 w 304090"/>
                    <a:gd name="connsiteY26" fmla="*/ 21907 h 259079"/>
                    <a:gd name="connsiteX27" fmla="*/ 300038 w 304090"/>
                    <a:gd name="connsiteY27" fmla="*/ 185738 h 259079"/>
                    <a:gd name="connsiteX28" fmla="*/ 5715 w 304090"/>
                    <a:gd name="connsiteY28" fmla="*/ 185738 h 259079"/>
                    <a:gd name="connsiteX29" fmla="*/ 5715 w 304090"/>
                    <a:gd name="connsiteY29" fmla="*/ 21907 h 259079"/>
                    <a:gd name="connsiteX30" fmla="*/ 21908 w 304090"/>
                    <a:gd name="connsiteY30" fmla="*/ 5715 h 259079"/>
                    <a:gd name="connsiteX31" fmla="*/ 191453 w 304090"/>
                    <a:gd name="connsiteY31" fmla="*/ 244792 h 259079"/>
                    <a:gd name="connsiteX32" fmla="*/ 194310 w 304090"/>
                    <a:gd name="connsiteY32" fmla="*/ 247650 h 259079"/>
                    <a:gd name="connsiteX33" fmla="*/ 211455 w 304090"/>
                    <a:gd name="connsiteY33" fmla="*/ 247650 h 259079"/>
                    <a:gd name="connsiteX34" fmla="*/ 211455 w 304090"/>
                    <a:gd name="connsiteY34" fmla="*/ 253365 h 259079"/>
                    <a:gd name="connsiteX35" fmla="*/ 94298 w 304090"/>
                    <a:gd name="connsiteY35" fmla="*/ 253365 h 259079"/>
                    <a:gd name="connsiteX36" fmla="*/ 94298 w 304090"/>
                    <a:gd name="connsiteY36" fmla="*/ 247650 h 259079"/>
                    <a:gd name="connsiteX37" fmla="*/ 175260 w 304090"/>
                    <a:gd name="connsiteY37" fmla="*/ 247650 h 259079"/>
                    <a:gd name="connsiteX38" fmla="*/ 178118 w 304090"/>
                    <a:gd name="connsiteY38" fmla="*/ 244792 h 259079"/>
                    <a:gd name="connsiteX39" fmla="*/ 175260 w 304090"/>
                    <a:gd name="connsiteY39" fmla="*/ 241935 h 259079"/>
                    <a:gd name="connsiteX40" fmla="*/ 114300 w 304090"/>
                    <a:gd name="connsiteY40" fmla="*/ 241935 h 259079"/>
                    <a:gd name="connsiteX41" fmla="*/ 114300 w 304090"/>
                    <a:gd name="connsiteY41" fmla="*/ 220027 h 259079"/>
                    <a:gd name="connsiteX42" fmla="*/ 192405 w 304090"/>
                    <a:gd name="connsiteY42" fmla="*/ 220027 h 259079"/>
                    <a:gd name="connsiteX43" fmla="*/ 192405 w 304090"/>
                    <a:gd name="connsiteY43" fmla="*/ 244792 h 259079"/>
                    <a:gd name="connsiteX44" fmla="*/ 283845 w 304090"/>
                    <a:gd name="connsiteY44" fmla="*/ 214313 h 259079"/>
                    <a:gd name="connsiteX45" fmla="*/ 21908 w 304090"/>
                    <a:gd name="connsiteY45" fmla="*/ 214313 h 259079"/>
                    <a:gd name="connsiteX46" fmla="*/ 5715 w 304090"/>
                    <a:gd name="connsiteY46" fmla="*/ 198120 h 259079"/>
                    <a:gd name="connsiteX47" fmla="*/ 5715 w 304090"/>
                    <a:gd name="connsiteY47" fmla="*/ 192405 h 259079"/>
                    <a:gd name="connsiteX48" fmla="*/ 300038 w 304090"/>
                    <a:gd name="connsiteY48" fmla="*/ 192405 h 259079"/>
                    <a:gd name="connsiteX49" fmla="*/ 300038 w 304090"/>
                    <a:gd name="connsiteY49" fmla="*/ 198120 h 259079"/>
                    <a:gd name="connsiteX50" fmla="*/ 283845 w 304090"/>
                    <a:gd name="connsiteY50" fmla="*/ 214313 h 259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304090" h="259079">
                      <a:moveTo>
                        <a:pt x="283845" y="0"/>
                      </a:moveTo>
                      <a:lnTo>
                        <a:pt x="21908" y="0"/>
                      </a:lnTo>
                      <a:cubicBezTo>
                        <a:pt x="9525" y="0"/>
                        <a:pt x="0" y="9525"/>
                        <a:pt x="0" y="21907"/>
                      </a:cubicBezTo>
                      <a:lnTo>
                        <a:pt x="0" y="188595"/>
                      </a:lnTo>
                      <a:cubicBezTo>
                        <a:pt x="0" y="188595"/>
                        <a:pt x="0" y="189547"/>
                        <a:pt x="0" y="189547"/>
                      </a:cubicBezTo>
                      <a:cubicBezTo>
                        <a:pt x="0" y="189547"/>
                        <a:pt x="0" y="190500"/>
                        <a:pt x="0" y="190500"/>
                      </a:cubicBezTo>
                      <a:lnTo>
                        <a:pt x="0" y="198120"/>
                      </a:lnTo>
                      <a:cubicBezTo>
                        <a:pt x="0" y="210502"/>
                        <a:pt x="9525" y="220027"/>
                        <a:pt x="21908" y="220027"/>
                      </a:cubicBezTo>
                      <a:lnTo>
                        <a:pt x="107633" y="220027"/>
                      </a:lnTo>
                      <a:lnTo>
                        <a:pt x="107633" y="241935"/>
                      </a:lnTo>
                      <a:lnTo>
                        <a:pt x="90488" y="241935"/>
                      </a:lnTo>
                      <a:cubicBezTo>
                        <a:pt x="88583" y="241935"/>
                        <a:pt x="87630" y="242888"/>
                        <a:pt x="87630" y="244792"/>
                      </a:cubicBezTo>
                      <a:lnTo>
                        <a:pt x="87630" y="256222"/>
                      </a:lnTo>
                      <a:cubicBezTo>
                        <a:pt x="87630" y="258127"/>
                        <a:pt x="88583" y="259080"/>
                        <a:pt x="90488" y="259080"/>
                      </a:cubicBezTo>
                      <a:lnTo>
                        <a:pt x="212408" y="259080"/>
                      </a:lnTo>
                      <a:cubicBezTo>
                        <a:pt x="214313" y="259080"/>
                        <a:pt x="215265" y="258127"/>
                        <a:pt x="215265" y="256222"/>
                      </a:cubicBezTo>
                      <a:lnTo>
                        <a:pt x="215265" y="244792"/>
                      </a:lnTo>
                      <a:cubicBezTo>
                        <a:pt x="215265" y="242888"/>
                        <a:pt x="214313" y="241935"/>
                        <a:pt x="212408" y="241935"/>
                      </a:cubicBezTo>
                      <a:lnTo>
                        <a:pt x="195263" y="241935"/>
                      </a:lnTo>
                      <a:lnTo>
                        <a:pt x="195263" y="220027"/>
                      </a:lnTo>
                      <a:lnTo>
                        <a:pt x="281940" y="220027"/>
                      </a:lnTo>
                      <a:cubicBezTo>
                        <a:pt x="294323" y="220027"/>
                        <a:pt x="303848" y="210502"/>
                        <a:pt x="303848" y="198120"/>
                      </a:cubicBezTo>
                      <a:lnTo>
                        <a:pt x="303848" y="22860"/>
                      </a:lnTo>
                      <a:cubicBezTo>
                        <a:pt x="305753" y="10477"/>
                        <a:pt x="296228" y="0"/>
                        <a:pt x="283845" y="0"/>
                      </a:cubicBezTo>
                      <a:close/>
                      <a:moveTo>
                        <a:pt x="21908" y="5715"/>
                      </a:moveTo>
                      <a:lnTo>
                        <a:pt x="283845" y="5715"/>
                      </a:lnTo>
                      <a:cubicBezTo>
                        <a:pt x="292418" y="5715"/>
                        <a:pt x="300038" y="13335"/>
                        <a:pt x="300038" y="21907"/>
                      </a:cubicBezTo>
                      <a:lnTo>
                        <a:pt x="300038" y="185738"/>
                      </a:lnTo>
                      <a:lnTo>
                        <a:pt x="5715" y="185738"/>
                      </a:lnTo>
                      <a:lnTo>
                        <a:pt x="5715" y="21907"/>
                      </a:lnTo>
                      <a:cubicBezTo>
                        <a:pt x="5715" y="13335"/>
                        <a:pt x="13335" y="5715"/>
                        <a:pt x="21908" y="5715"/>
                      </a:cubicBezTo>
                      <a:close/>
                      <a:moveTo>
                        <a:pt x="191453" y="244792"/>
                      </a:moveTo>
                      <a:cubicBezTo>
                        <a:pt x="191453" y="246697"/>
                        <a:pt x="192405" y="247650"/>
                        <a:pt x="194310" y="247650"/>
                      </a:cubicBezTo>
                      <a:lnTo>
                        <a:pt x="211455" y="247650"/>
                      </a:lnTo>
                      <a:lnTo>
                        <a:pt x="211455" y="253365"/>
                      </a:lnTo>
                      <a:lnTo>
                        <a:pt x="94298" y="253365"/>
                      </a:lnTo>
                      <a:lnTo>
                        <a:pt x="94298" y="247650"/>
                      </a:lnTo>
                      <a:lnTo>
                        <a:pt x="175260" y="247650"/>
                      </a:lnTo>
                      <a:cubicBezTo>
                        <a:pt x="177165" y="247650"/>
                        <a:pt x="178118" y="246697"/>
                        <a:pt x="178118" y="244792"/>
                      </a:cubicBezTo>
                      <a:cubicBezTo>
                        <a:pt x="178118" y="242888"/>
                        <a:pt x="177165" y="241935"/>
                        <a:pt x="175260" y="241935"/>
                      </a:cubicBezTo>
                      <a:lnTo>
                        <a:pt x="114300" y="241935"/>
                      </a:lnTo>
                      <a:lnTo>
                        <a:pt x="114300" y="220027"/>
                      </a:lnTo>
                      <a:lnTo>
                        <a:pt x="192405" y="220027"/>
                      </a:lnTo>
                      <a:lnTo>
                        <a:pt x="192405" y="244792"/>
                      </a:lnTo>
                      <a:close/>
                      <a:moveTo>
                        <a:pt x="283845" y="214313"/>
                      </a:moveTo>
                      <a:lnTo>
                        <a:pt x="21908" y="214313"/>
                      </a:lnTo>
                      <a:cubicBezTo>
                        <a:pt x="13335" y="214313"/>
                        <a:pt x="5715" y="206692"/>
                        <a:pt x="5715" y="198120"/>
                      </a:cubicBezTo>
                      <a:lnTo>
                        <a:pt x="5715" y="192405"/>
                      </a:lnTo>
                      <a:lnTo>
                        <a:pt x="300038" y="192405"/>
                      </a:lnTo>
                      <a:lnTo>
                        <a:pt x="300038" y="198120"/>
                      </a:lnTo>
                      <a:cubicBezTo>
                        <a:pt x="300038" y="207645"/>
                        <a:pt x="292418" y="214313"/>
                        <a:pt x="283845" y="21431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20" name="자유형: 도형 119">
                  <a:extLst>
                    <a:ext uri="{FF2B5EF4-FFF2-40B4-BE49-F238E27FC236}">
                      <a16:creationId xmlns:a16="http://schemas.microsoft.com/office/drawing/2014/main" id="{8E46A57E-B8B0-4BE3-83A6-BDF6A4B1A0D1}"/>
                    </a:ext>
                  </a:extLst>
                </p:cNvPr>
                <p:cNvSpPr/>
                <p:nvPr/>
              </p:nvSpPr>
              <p:spPr>
                <a:xfrm>
                  <a:off x="468624" y="4146429"/>
                  <a:ext cx="272414" cy="158115"/>
                </a:xfrm>
                <a:custGeom>
                  <a:avLst/>
                  <a:gdLst>
                    <a:gd name="connsiteX0" fmla="*/ 2857 w 272414"/>
                    <a:gd name="connsiteY0" fmla="*/ 158115 h 158115"/>
                    <a:gd name="connsiteX1" fmla="*/ 269557 w 272414"/>
                    <a:gd name="connsiteY1" fmla="*/ 158115 h 158115"/>
                    <a:gd name="connsiteX2" fmla="*/ 272415 w 272414"/>
                    <a:gd name="connsiteY2" fmla="*/ 155258 h 158115"/>
                    <a:gd name="connsiteX3" fmla="*/ 272415 w 272414"/>
                    <a:gd name="connsiteY3" fmla="*/ 2858 h 158115"/>
                    <a:gd name="connsiteX4" fmla="*/ 269557 w 272414"/>
                    <a:gd name="connsiteY4" fmla="*/ 0 h 158115"/>
                    <a:gd name="connsiteX5" fmla="*/ 258127 w 272414"/>
                    <a:gd name="connsiteY5" fmla="*/ 0 h 158115"/>
                    <a:gd name="connsiteX6" fmla="*/ 255270 w 272414"/>
                    <a:gd name="connsiteY6" fmla="*/ 2858 h 158115"/>
                    <a:gd name="connsiteX7" fmla="*/ 258127 w 272414"/>
                    <a:gd name="connsiteY7" fmla="*/ 5715 h 158115"/>
                    <a:gd name="connsiteX8" fmla="*/ 266700 w 272414"/>
                    <a:gd name="connsiteY8" fmla="*/ 5715 h 158115"/>
                    <a:gd name="connsiteX9" fmla="*/ 266700 w 272414"/>
                    <a:gd name="connsiteY9" fmla="*/ 153353 h 158115"/>
                    <a:gd name="connsiteX10" fmla="*/ 206692 w 272414"/>
                    <a:gd name="connsiteY10" fmla="*/ 153353 h 158115"/>
                    <a:gd name="connsiteX11" fmla="*/ 206692 w 272414"/>
                    <a:gd name="connsiteY11" fmla="*/ 153353 h 158115"/>
                    <a:gd name="connsiteX12" fmla="*/ 182880 w 272414"/>
                    <a:gd name="connsiteY12" fmla="*/ 129540 h 158115"/>
                    <a:gd name="connsiteX13" fmla="*/ 179070 w 272414"/>
                    <a:gd name="connsiteY13" fmla="*/ 129540 h 158115"/>
                    <a:gd name="connsiteX14" fmla="*/ 179070 w 272414"/>
                    <a:gd name="connsiteY14" fmla="*/ 133350 h 158115"/>
                    <a:gd name="connsiteX15" fmla="*/ 198120 w 272414"/>
                    <a:gd name="connsiteY15" fmla="*/ 152400 h 158115"/>
                    <a:gd name="connsiteX16" fmla="*/ 4763 w 272414"/>
                    <a:gd name="connsiteY16" fmla="*/ 152400 h 158115"/>
                    <a:gd name="connsiteX17" fmla="*/ 4763 w 272414"/>
                    <a:gd name="connsiteY17" fmla="*/ 5715 h 158115"/>
                    <a:gd name="connsiteX18" fmla="*/ 80963 w 272414"/>
                    <a:gd name="connsiteY18" fmla="*/ 5715 h 158115"/>
                    <a:gd name="connsiteX19" fmla="*/ 80963 w 272414"/>
                    <a:gd name="connsiteY19" fmla="*/ 5715 h 158115"/>
                    <a:gd name="connsiteX20" fmla="*/ 100013 w 272414"/>
                    <a:gd name="connsiteY20" fmla="*/ 24765 h 158115"/>
                    <a:gd name="connsiteX21" fmla="*/ 101917 w 272414"/>
                    <a:gd name="connsiteY21" fmla="*/ 25718 h 158115"/>
                    <a:gd name="connsiteX22" fmla="*/ 103822 w 272414"/>
                    <a:gd name="connsiteY22" fmla="*/ 24765 h 158115"/>
                    <a:gd name="connsiteX23" fmla="*/ 103822 w 272414"/>
                    <a:gd name="connsiteY23" fmla="*/ 20955 h 158115"/>
                    <a:gd name="connsiteX24" fmla="*/ 88582 w 272414"/>
                    <a:gd name="connsiteY24" fmla="*/ 5715 h 158115"/>
                    <a:gd name="connsiteX25" fmla="*/ 229552 w 272414"/>
                    <a:gd name="connsiteY25" fmla="*/ 5715 h 158115"/>
                    <a:gd name="connsiteX26" fmla="*/ 232410 w 272414"/>
                    <a:gd name="connsiteY26" fmla="*/ 2858 h 158115"/>
                    <a:gd name="connsiteX27" fmla="*/ 229552 w 272414"/>
                    <a:gd name="connsiteY27" fmla="*/ 0 h 158115"/>
                    <a:gd name="connsiteX28" fmla="*/ 2857 w 272414"/>
                    <a:gd name="connsiteY28" fmla="*/ 0 h 158115"/>
                    <a:gd name="connsiteX29" fmla="*/ 0 w 272414"/>
                    <a:gd name="connsiteY29" fmla="*/ 2858 h 158115"/>
                    <a:gd name="connsiteX30" fmla="*/ 0 w 272414"/>
                    <a:gd name="connsiteY30" fmla="*/ 155258 h 158115"/>
                    <a:gd name="connsiteX31" fmla="*/ 2857 w 272414"/>
                    <a:gd name="connsiteY31" fmla="*/ 158115 h 158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72414" h="158115">
                      <a:moveTo>
                        <a:pt x="2857" y="158115"/>
                      </a:moveTo>
                      <a:lnTo>
                        <a:pt x="269557" y="158115"/>
                      </a:lnTo>
                      <a:cubicBezTo>
                        <a:pt x="271463" y="158115"/>
                        <a:pt x="272415" y="157163"/>
                        <a:pt x="272415" y="155258"/>
                      </a:cubicBezTo>
                      <a:lnTo>
                        <a:pt x="272415" y="2858"/>
                      </a:lnTo>
                      <a:cubicBezTo>
                        <a:pt x="272415" y="953"/>
                        <a:pt x="271463" y="0"/>
                        <a:pt x="269557" y="0"/>
                      </a:cubicBezTo>
                      <a:lnTo>
                        <a:pt x="258127" y="0"/>
                      </a:lnTo>
                      <a:cubicBezTo>
                        <a:pt x="256223" y="0"/>
                        <a:pt x="255270" y="953"/>
                        <a:pt x="255270" y="2858"/>
                      </a:cubicBezTo>
                      <a:cubicBezTo>
                        <a:pt x="255270" y="4763"/>
                        <a:pt x="256223" y="5715"/>
                        <a:pt x="258127" y="5715"/>
                      </a:cubicBezTo>
                      <a:lnTo>
                        <a:pt x="266700" y="5715"/>
                      </a:lnTo>
                      <a:lnTo>
                        <a:pt x="266700" y="153353"/>
                      </a:lnTo>
                      <a:lnTo>
                        <a:pt x="206692" y="153353"/>
                      </a:lnTo>
                      <a:lnTo>
                        <a:pt x="206692" y="153353"/>
                      </a:lnTo>
                      <a:lnTo>
                        <a:pt x="182880" y="129540"/>
                      </a:lnTo>
                      <a:cubicBezTo>
                        <a:pt x="181927" y="128588"/>
                        <a:pt x="180022" y="128588"/>
                        <a:pt x="179070" y="129540"/>
                      </a:cubicBezTo>
                      <a:cubicBezTo>
                        <a:pt x="178117" y="130493"/>
                        <a:pt x="178117" y="132398"/>
                        <a:pt x="179070" y="133350"/>
                      </a:cubicBezTo>
                      <a:lnTo>
                        <a:pt x="198120" y="152400"/>
                      </a:lnTo>
                      <a:lnTo>
                        <a:pt x="4763" y="152400"/>
                      </a:lnTo>
                      <a:lnTo>
                        <a:pt x="4763" y="5715"/>
                      </a:lnTo>
                      <a:lnTo>
                        <a:pt x="80963" y="5715"/>
                      </a:lnTo>
                      <a:lnTo>
                        <a:pt x="80963" y="5715"/>
                      </a:lnTo>
                      <a:lnTo>
                        <a:pt x="100013" y="24765"/>
                      </a:lnTo>
                      <a:cubicBezTo>
                        <a:pt x="100965" y="25718"/>
                        <a:pt x="100965" y="25718"/>
                        <a:pt x="101917" y="25718"/>
                      </a:cubicBezTo>
                      <a:cubicBezTo>
                        <a:pt x="102870" y="25718"/>
                        <a:pt x="102870" y="25718"/>
                        <a:pt x="103822" y="24765"/>
                      </a:cubicBezTo>
                      <a:cubicBezTo>
                        <a:pt x="104775" y="23813"/>
                        <a:pt x="104775" y="21908"/>
                        <a:pt x="103822" y="20955"/>
                      </a:cubicBezTo>
                      <a:lnTo>
                        <a:pt x="88582" y="5715"/>
                      </a:lnTo>
                      <a:lnTo>
                        <a:pt x="229552" y="5715"/>
                      </a:lnTo>
                      <a:cubicBezTo>
                        <a:pt x="231457" y="5715"/>
                        <a:pt x="232410" y="4763"/>
                        <a:pt x="232410" y="2858"/>
                      </a:cubicBezTo>
                      <a:cubicBezTo>
                        <a:pt x="232410" y="953"/>
                        <a:pt x="231457" y="0"/>
                        <a:pt x="229552" y="0"/>
                      </a:cubicBezTo>
                      <a:lnTo>
                        <a:pt x="2857" y="0"/>
                      </a:lnTo>
                      <a:cubicBezTo>
                        <a:pt x="952" y="0"/>
                        <a:pt x="0" y="953"/>
                        <a:pt x="0" y="2858"/>
                      </a:cubicBezTo>
                      <a:lnTo>
                        <a:pt x="0" y="155258"/>
                      </a:lnTo>
                      <a:cubicBezTo>
                        <a:pt x="0" y="157163"/>
                        <a:pt x="952" y="158115"/>
                        <a:pt x="2857" y="158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21" name="자유형: 도형 120">
                  <a:extLst>
                    <a:ext uri="{FF2B5EF4-FFF2-40B4-BE49-F238E27FC236}">
                      <a16:creationId xmlns:a16="http://schemas.microsoft.com/office/drawing/2014/main" id="{FCE9CD54-C9F5-4171-8854-2752B97609F9}"/>
                    </a:ext>
                  </a:extLst>
                </p:cNvPr>
                <p:cNvSpPr/>
                <p:nvPr/>
              </p:nvSpPr>
              <p:spPr>
                <a:xfrm>
                  <a:off x="596258" y="4324547"/>
                  <a:ext cx="17144" cy="17144"/>
                </a:xfrm>
                <a:custGeom>
                  <a:avLst/>
                  <a:gdLst>
                    <a:gd name="connsiteX0" fmla="*/ 8573 w 17144"/>
                    <a:gd name="connsiteY0" fmla="*/ 0 h 17144"/>
                    <a:gd name="connsiteX1" fmla="*/ 0 w 17144"/>
                    <a:gd name="connsiteY1" fmla="*/ 8572 h 17144"/>
                    <a:gd name="connsiteX2" fmla="*/ 8573 w 17144"/>
                    <a:gd name="connsiteY2" fmla="*/ 17145 h 17144"/>
                    <a:gd name="connsiteX3" fmla="*/ 17145 w 17144"/>
                    <a:gd name="connsiteY3" fmla="*/ 8572 h 17144"/>
                    <a:gd name="connsiteX4" fmla="*/ 8573 w 17144"/>
                    <a:gd name="connsiteY4" fmla="*/ 0 h 17144"/>
                    <a:gd name="connsiteX5" fmla="*/ 8573 w 17144"/>
                    <a:gd name="connsiteY5" fmla="*/ 10477 h 17144"/>
                    <a:gd name="connsiteX6" fmla="*/ 5715 w 17144"/>
                    <a:gd name="connsiteY6" fmla="*/ 7620 h 17144"/>
                    <a:gd name="connsiteX7" fmla="*/ 8573 w 17144"/>
                    <a:gd name="connsiteY7" fmla="*/ 4763 h 17144"/>
                    <a:gd name="connsiteX8" fmla="*/ 11430 w 17144"/>
                    <a:gd name="connsiteY8" fmla="*/ 7620 h 17144"/>
                    <a:gd name="connsiteX9" fmla="*/ 8573 w 17144"/>
                    <a:gd name="connsiteY9" fmla="*/ 10477 h 17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144" h="17144">
                      <a:moveTo>
                        <a:pt x="8573" y="0"/>
                      </a:moveTo>
                      <a:cubicBezTo>
                        <a:pt x="3810" y="0"/>
                        <a:pt x="0" y="3810"/>
                        <a:pt x="0" y="8572"/>
                      </a:cubicBezTo>
                      <a:cubicBezTo>
                        <a:pt x="0" y="13335"/>
                        <a:pt x="3810" y="17145"/>
                        <a:pt x="8573" y="17145"/>
                      </a:cubicBezTo>
                      <a:cubicBezTo>
                        <a:pt x="13335" y="17145"/>
                        <a:pt x="17145" y="13335"/>
                        <a:pt x="17145" y="8572"/>
                      </a:cubicBezTo>
                      <a:cubicBezTo>
                        <a:pt x="17145" y="3810"/>
                        <a:pt x="13335" y="0"/>
                        <a:pt x="8573" y="0"/>
                      </a:cubicBezTo>
                      <a:close/>
                      <a:moveTo>
                        <a:pt x="8573" y="10477"/>
                      </a:moveTo>
                      <a:cubicBezTo>
                        <a:pt x="6668" y="10477"/>
                        <a:pt x="5715" y="9525"/>
                        <a:pt x="5715" y="7620"/>
                      </a:cubicBezTo>
                      <a:cubicBezTo>
                        <a:pt x="5715" y="5715"/>
                        <a:pt x="6668" y="4763"/>
                        <a:pt x="8573" y="4763"/>
                      </a:cubicBezTo>
                      <a:cubicBezTo>
                        <a:pt x="10478" y="4763"/>
                        <a:pt x="11430" y="5715"/>
                        <a:pt x="11430" y="7620"/>
                      </a:cubicBezTo>
                      <a:cubicBezTo>
                        <a:pt x="11430" y="9525"/>
                        <a:pt x="9525" y="10477"/>
                        <a:pt x="8573" y="104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  <p:grpSp>
            <p:nvGrpSpPr>
              <p:cNvPr id="116" name="그래픽 29">
                <a:extLst>
                  <a:ext uri="{FF2B5EF4-FFF2-40B4-BE49-F238E27FC236}">
                    <a16:creationId xmlns:a16="http://schemas.microsoft.com/office/drawing/2014/main" id="{79E40012-67AF-4FC5-8F35-CDC3DA706AD6}"/>
                  </a:ext>
                </a:extLst>
              </p:cNvPr>
              <p:cNvGrpSpPr/>
              <p:nvPr/>
            </p:nvGrpSpPr>
            <p:grpSpPr>
              <a:xfrm>
                <a:off x="4700593" y="1269576"/>
                <a:ext cx="96685" cy="96686"/>
                <a:chOff x="697224" y="4095947"/>
                <a:chExt cx="120014" cy="120015"/>
              </a:xfrm>
              <a:solidFill>
                <a:srgbClr val="000000"/>
              </a:solidFill>
            </p:grpSpPr>
            <p:sp>
              <p:nvSpPr>
                <p:cNvPr id="117" name="자유형: 도형 116">
                  <a:extLst>
                    <a:ext uri="{FF2B5EF4-FFF2-40B4-BE49-F238E27FC236}">
                      <a16:creationId xmlns:a16="http://schemas.microsoft.com/office/drawing/2014/main" id="{2FBF42A0-46F9-4BB0-AEA8-262F91308078}"/>
                    </a:ext>
                  </a:extLst>
                </p:cNvPr>
                <p:cNvSpPr/>
                <p:nvPr/>
              </p:nvSpPr>
              <p:spPr>
                <a:xfrm>
                  <a:off x="697224" y="4095947"/>
                  <a:ext cx="120014" cy="120015"/>
                </a:xfrm>
                <a:custGeom>
                  <a:avLst/>
                  <a:gdLst>
                    <a:gd name="connsiteX0" fmla="*/ 120015 w 120014"/>
                    <a:gd name="connsiteY0" fmla="*/ 60007 h 120015"/>
                    <a:gd name="connsiteX1" fmla="*/ 60007 w 120014"/>
                    <a:gd name="connsiteY1" fmla="*/ 120015 h 120015"/>
                    <a:gd name="connsiteX2" fmla="*/ 0 w 120014"/>
                    <a:gd name="connsiteY2" fmla="*/ 60007 h 120015"/>
                    <a:gd name="connsiteX3" fmla="*/ 60007 w 120014"/>
                    <a:gd name="connsiteY3" fmla="*/ 0 h 120015"/>
                    <a:gd name="connsiteX4" fmla="*/ 120015 w 120014"/>
                    <a:gd name="connsiteY4" fmla="*/ 60007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014" h="120015">
                      <a:moveTo>
                        <a:pt x="120015" y="60007"/>
                      </a:moveTo>
                      <a:cubicBezTo>
                        <a:pt x="120015" y="93149"/>
                        <a:pt x="93149" y="120015"/>
                        <a:pt x="60007" y="120015"/>
                      </a:cubicBezTo>
                      <a:cubicBezTo>
                        <a:pt x="26866" y="120015"/>
                        <a:pt x="0" y="93149"/>
                        <a:pt x="0" y="60007"/>
                      </a:cubicBezTo>
                      <a:cubicBezTo>
                        <a:pt x="0" y="26866"/>
                        <a:pt x="26866" y="0"/>
                        <a:pt x="60007" y="0"/>
                      </a:cubicBezTo>
                      <a:cubicBezTo>
                        <a:pt x="93149" y="0"/>
                        <a:pt x="120015" y="26866"/>
                        <a:pt x="120015" y="60007"/>
                      </a:cubicBezTo>
                      <a:close/>
                    </a:path>
                  </a:pathLst>
                </a:custGeom>
                <a:solidFill>
                  <a:srgbClr val="4FC5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18" name="자유형: 도형 117">
                  <a:extLst>
                    <a:ext uri="{FF2B5EF4-FFF2-40B4-BE49-F238E27FC236}">
                      <a16:creationId xmlns:a16="http://schemas.microsoft.com/office/drawing/2014/main" id="{EDCE4211-BAFC-446E-AD03-811785E377A4}"/>
                    </a:ext>
                  </a:extLst>
                </p:cNvPr>
                <p:cNvSpPr/>
                <p:nvPr/>
              </p:nvSpPr>
              <p:spPr>
                <a:xfrm>
                  <a:off x="733418" y="4124522"/>
                  <a:ext cx="48577" cy="59054"/>
                </a:xfrm>
                <a:custGeom>
                  <a:avLst/>
                  <a:gdLst>
                    <a:gd name="connsiteX0" fmla="*/ 34290 w 48577"/>
                    <a:gd name="connsiteY0" fmla="*/ 41910 h 59054"/>
                    <a:gd name="connsiteX1" fmla="*/ 14288 w 48577"/>
                    <a:gd name="connsiteY1" fmla="*/ 41910 h 59054"/>
                    <a:gd name="connsiteX2" fmla="*/ 9525 w 48577"/>
                    <a:gd name="connsiteY2" fmla="*/ 59055 h 59054"/>
                    <a:gd name="connsiteX3" fmla="*/ 0 w 48577"/>
                    <a:gd name="connsiteY3" fmla="*/ 59055 h 59054"/>
                    <a:gd name="connsiteX4" fmla="*/ 19050 w 48577"/>
                    <a:gd name="connsiteY4" fmla="*/ 0 h 59054"/>
                    <a:gd name="connsiteX5" fmla="*/ 29528 w 48577"/>
                    <a:gd name="connsiteY5" fmla="*/ 0 h 59054"/>
                    <a:gd name="connsiteX6" fmla="*/ 48578 w 48577"/>
                    <a:gd name="connsiteY6" fmla="*/ 59055 h 59054"/>
                    <a:gd name="connsiteX7" fmla="*/ 39053 w 48577"/>
                    <a:gd name="connsiteY7" fmla="*/ 59055 h 59054"/>
                    <a:gd name="connsiteX8" fmla="*/ 34290 w 48577"/>
                    <a:gd name="connsiteY8" fmla="*/ 41910 h 59054"/>
                    <a:gd name="connsiteX9" fmla="*/ 31433 w 48577"/>
                    <a:gd name="connsiteY9" fmla="*/ 35242 h 59054"/>
                    <a:gd name="connsiteX10" fmla="*/ 29528 w 48577"/>
                    <a:gd name="connsiteY10" fmla="*/ 27622 h 59054"/>
                    <a:gd name="connsiteX11" fmla="*/ 23813 w 48577"/>
                    <a:gd name="connsiteY11" fmla="*/ 7620 h 59054"/>
                    <a:gd name="connsiteX12" fmla="*/ 23813 w 48577"/>
                    <a:gd name="connsiteY12" fmla="*/ 7620 h 59054"/>
                    <a:gd name="connsiteX13" fmla="*/ 18098 w 48577"/>
                    <a:gd name="connsiteY13" fmla="*/ 27622 h 59054"/>
                    <a:gd name="connsiteX14" fmla="*/ 15240 w 48577"/>
                    <a:gd name="connsiteY14" fmla="*/ 35242 h 59054"/>
                    <a:gd name="connsiteX15" fmla="*/ 31433 w 48577"/>
                    <a:gd name="connsiteY15" fmla="*/ 35242 h 59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577" h="59054">
                      <a:moveTo>
                        <a:pt x="34290" y="41910"/>
                      </a:moveTo>
                      <a:lnTo>
                        <a:pt x="14288" y="41910"/>
                      </a:lnTo>
                      <a:lnTo>
                        <a:pt x="9525" y="59055"/>
                      </a:lnTo>
                      <a:lnTo>
                        <a:pt x="0" y="59055"/>
                      </a:lnTo>
                      <a:lnTo>
                        <a:pt x="19050" y="0"/>
                      </a:lnTo>
                      <a:lnTo>
                        <a:pt x="29528" y="0"/>
                      </a:lnTo>
                      <a:lnTo>
                        <a:pt x="48578" y="59055"/>
                      </a:lnTo>
                      <a:lnTo>
                        <a:pt x="39053" y="59055"/>
                      </a:lnTo>
                      <a:lnTo>
                        <a:pt x="34290" y="41910"/>
                      </a:lnTo>
                      <a:close/>
                      <a:moveTo>
                        <a:pt x="31433" y="35242"/>
                      </a:moveTo>
                      <a:lnTo>
                        <a:pt x="29528" y="27622"/>
                      </a:lnTo>
                      <a:cubicBezTo>
                        <a:pt x="27623" y="20955"/>
                        <a:pt x="25718" y="14288"/>
                        <a:pt x="23813" y="7620"/>
                      </a:cubicBezTo>
                      <a:lnTo>
                        <a:pt x="23813" y="7620"/>
                      </a:lnTo>
                      <a:cubicBezTo>
                        <a:pt x="21908" y="14288"/>
                        <a:pt x="20003" y="20955"/>
                        <a:pt x="18098" y="27622"/>
                      </a:cubicBezTo>
                      <a:lnTo>
                        <a:pt x="15240" y="35242"/>
                      </a:lnTo>
                      <a:lnTo>
                        <a:pt x="31433" y="35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</p:grpSp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1A2523B7-FBD6-451A-9AB8-13E50EFB6B06}"/>
                </a:ext>
              </a:extLst>
            </p:cNvPr>
            <p:cNvGrpSpPr/>
            <p:nvPr/>
          </p:nvGrpSpPr>
          <p:grpSpPr>
            <a:xfrm>
              <a:off x="5983874" y="6687190"/>
              <a:ext cx="320805" cy="249098"/>
              <a:chOff x="4502617" y="1269576"/>
              <a:chExt cx="294661" cy="235575"/>
            </a:xfrm>
          </p:grpSpPr>
          <p:grpSp>
            <p:nvGrpSpPr>
              <p:cNvPr id="108" name="그래픽 29">
                <a:extLst>
                  <a:ext uri="{FF2B5EF4-FFF2-40B4-BE49-F238E27FC236}">
                    <a16:creationId xmlns:a16="http://schemas.microsoft.com/office/drawing/2014/main" id="{8E9EF471-929F-429A-ACD1-9918581B6445}"/>
                  </a:ext>
                </a:extLst>
              </p:cNvPr>
              <p:cNvGrpSpPr/>
              <p:nvPr/>
            </p:nvGrpSpPr>
            <p:grpSpPr>
              <a:xfrm>
                <a:off x="4502617" y="1296434"/>
                <a:ext cx="244979" cy="208717"/>
                <a:chOff x="451478" y="4129285"/>
                <a:chExt cx="304090" cy="259079"/>
              </a:xfrm>
              <a:solidFill>
                <a:srgbClr val="000000"/>
              </a:solidFill>
            </p:grpSpPr>
            <p:sp>
              <p:nvSpPr>
                <p:cNvPr id="112" name="자유형: 도형 111">
                  <a:extLst>
                    <a:ext uri="{FF2B5EF4-FFF2-40B4-BE49-F238E27FC236}">
                      <a16:creationId xmlns:a16="http://schemas.microsoft.com/office/drawing/2014/main" id="{87AC3699-FFFD-48A0-B274-F44AFC975B79}"/>
                    </a:ext>
                  </a:extLst>
                </p:cNvPr>
                <p:cNvSpPr/>
                <p:nvPr/>
              </p:nvSpPr>
              <p:spPr>
                <a:xfrm>
                  <a:off x="451478" y="4129285"/>
                  <a:ext cx="304090" cy="259079"/>
                </a:xfrm>
                <a:custGeom>
                  <a:avLst/>
                  <a:gdLst>
                    <a:gd name="connsiteX0" fmla="*/ 283845 w 304090"/>
                    <a:gd name="connsiteY0" fmla="*/ 0 h 259079"/>
                    <a:gd name="connsiteX1" fmla="*/ 21908 w 304090"/>
                    <a:gd name="connsiteY1" fmla="*/ 0 h 259079"/>
                    <a:gd name="connsiteX2" fmla="*/ 0 w 304090"/>
                    <a:gd name="connsiteY2" fmla="*/ 21907 h 259079"/>
                    <a:gd name="connsiteX3" fmla="*/ 0 w 304090"/>
                    <a:gd name="connsiteY3" fmla="*/ 188595 h 259079"/>
                    <a:gd name="connsiteX4" fmla="*/ 0 w 304090"/>
                    <a:gd name="connsiteY4" fmla="*/ 189547 h 259079"/>
                    <a:gd name="connsiteX5" fmla="*/ 0 w 304090"/>
                    <a:gd name="connsiteY5" fmla="*/ 190500 h 259079"/>
                    <a:gd name="connsiteX6" fmla="*/ 0 w 304090"/>
                    <a:gd name="connsiteY6" fmla="*/ 198120 h 259079"/>
                    <a:gd name="connsiteX7" fmla="*/ 21908 w 304090"/>
                    <a:gd name="connsiteY7" fmla="*/ 220027 h 259079"/>
                    <a:gd name="connsiteX8" fmla="*/ 107633 w 304090"/>
                    <a:gd name="connsiteY8" fmla="*/ 220027 h 259079"/>
                    <a:gd name="connsiteX9" fmla="*/ 107633 w 304090"/>
                    <a:gd name="connsiteY9" fmla="*/ 241935 h 259079"/>
                    <a:gd name="connsiteX10" fmla="*/ 90488 w 304090"/>
                    <a:gd name="connsiteY10" fmla="*/ 241935 h 259079"/>
                    <a:gd name="connsiteX11" fmla="*/ 87630 w 304090"/>
                    <a:gd name="connsiteY11" fmla="*/ 244792 h 259079"/>
                    <a:gd name="connsiteX12" fmla="*/ 87630 w 304090"/>
                    <a:gd name="connsiteY12" fmla="*/ 256222 h 259079"/>
                    <a:gd name="connsiteX13" fmla="*/ 90488 w 304090"/>
                    <a:gd name="connsiteY13" fmla="*/ 259080 h 259079"/>
                    <a:gd name="connsiteX14" fmla="*/ 212408 w 304090"/>
                    <a:gd name="connsiteY14" fmla="*/ 259080 h 259079"/>
                    <a:gd name="connsiteX15" fmla="*/ 215265 w 304090"/>
                    <a:gd name="connsiteY15" fmla="*/ 256222 h 259079"/>
                    <a:gd name="connsiteX16" fmla="*/ 215265 w 304090"/>
                    <a:gd name="connsiteY16" fmla="*/ 244792 h 259079"/>
                    <a:gd name="connsiteX17" fmla="*/ 212408 w 304090"/>
                    <a:gd name="connsiteY17" fmla="*/ 241935 h 259079"/>
                    <a:gd name="connsiteX18" fmla="*/ 195263 w 304090"/>
                    <a:gd name="connsiteY18" fmla="*/ 241935 h 259079"/>
                    <a:gd name="connsiteX19" fmla="*/ 195263 w 304090"/>
                    <a:gd name="connsiteY19" fmla="*/ 220027 h 259079"/>
                    <a:gd name="connsiteX20" fmla="*/ 281940 w 304090"/>
                    <a:gd name="connsiteY20" fmla="*/ 220027 h 259079"/>
                    <a:gd name="connsiteX21" fmla="*/ 303848 w 304090"/>
                    <a:gd name="connsiteY21" fmla="*/ 198120 h 259079"/>
                    <a:gd name="connsiteX22" fmla="*/ 303848 w 304090"/>
                    <a:gd name="connsiteY22" fmla="*/ 22860 h 259079"/>
                    <a:gd name="connsiteX23" fmla="*/ 283845 w 304090"/>
                    <a:gd name="connsiteY23" fmla="*/ 0 h 259079"/>
                    <a:gd name="connsiteX24" fmla="*/ 21908 w 304090"/>
                    <a:gd name="connsiteY24" fmla="*/ 5715 h 259079"/>
                    <a:gd name="connsiteX25" fmla="*/ 283845 w 304090"/>
                    <a:gd name="connsiteY25" fmla="*/ 5715 h 259079"/>
                    <a:gd name="connsiteX26" fmla="*/ 300038 w 304090"/>
                    <a:gd name="connsiteY26" fmla="*/ 21907 h 259079"/>
                    <a:gd name="connsiteX27" fmla="*/ 300038 w 304090"/>
                    <a:gd name="connsiteY27" fmla="*/ 185738 h 259079"/>
                    <a:gd name="connsiteX28" fmla="*/ 5715 w 304090"/>
                    <a:gd name="connsiteY28" fmla="*/ 185738 h 259079"/>
                    <a:gd name="connsiteX29" fmla="*/ 5715 w 304090"/>
                    <a:gd name="connsiteY29" fmla="*/ 21907 h 259079"/>
                    <a:gd name="connsiteX30" fmla="*/ 21908 w 304090"/>
                    <a:gd name="connsiteY30" fmla="*/ 5715 h 259079"/>
                    <a:gd name="connsiteX31" fmla="*/ 191453 w 304090"/>
                    <a:gd name="connsiteY31" fmla="*/ 244792 h 259079"/>
                    <a:gd name="connsiteX32" fmla="*/ 194310 w 304090"/>
                    <a:gd name="connsiteY32" fmla="*/ 247650 h 259079"/>
                    <a:gd name="connsiteX33" fmla="*/ 211455 w 304090"/>
                    <a:gd name="connsiteY33" fmla="*/ 247650 h 259079"/>
                    <a:gd name="connsiteX34" fmla="*/ 211455 w 304090"/>
                    <a:gd name="connsiteY34" fmla="*/ 253365 h 259079"/>
                    <a:gd name="connsiteX35" fmla="*/ 94298 w 304090"/>
                    <a:gd name="connsiteY35" fmla="*/ 253365 h 259079"/>
                    <a:gd name="connsiteX36" fmla="*/ 94298 w 304090"/>
                    <a:gd name="connsiteY36" fmla="*/ 247650 h 259079"/>
                    <a:gd name="connsiteX37" fmla="*/ 175260 w 304090"/>
                    <a:gd name="connsiteY37" fmla="*/ 247650 h 259079"/>
                    <a:gd name="connsiteX38" fmla="*/ 178118 w 304090"/>
                    <a:gd name="connsiteY38" fmla="*/ 244792 h 259079"/>
                    <a:gd name="connsiteX39" fmla="*/ 175260 w 304090"/>
                    <a:gd name="connsiteY39" fmla="*/ 241935 h 259079"/>
                    <a:gd name="connsiteX40" fmla="*/ 114300 w 304090"/>
                    <a:gd name="connsiteY40" fmla="*/ 241935 h 259079"/>
                    <a:gd name="connsiteX41" fmla="*/ 114300 w 304090"/>
                    <a:gd name="connsiteY41" fmla="*/ 220027 h 259079"/>
                    <a:gd name="connsiteX42" fmla="*/ 192405 w 304090"/>
                    <a:gd name="connsiteY42" fmla="*/ 220027 h 259079"/>
                    <a:gd name="connsiteX43" fmla="*/ 192405 w 304090"/>
                    <a:gd name="connsiteY43" fmla="*/ 244792 h 259079"/>
                    <a:gd name="connsiteX44" fmla="*/ 283845 w 304090"/>
                    <a:gd name="connsiteY44" fmla="*/ 214313 h 259079"/>
                    <a:gd name="connsiteX45" fmla="*/ 21908 w 304090"/>
                    <a:gd name="connsiteY45" fmla="*/ 214313 h 259079"/>
                    <a:gd name="connsiteX46" fmla="*/ 5715 w 304090"/>
                    <a:gd name="connsiteY46" fmla="*/ 198120 h 259079"/>
                    <a:gd name="connsiteX47" fmla="*/ 5715 w 304090"/>
                    <a:gd name="connsiteY47" fmla="*/ 192405 h 259079"/>
                    <a:gd name="connsiteX48" fmla="*/ 300038 w 304090"/>
                    <a:gd name="connsiteY48" fmla="*/ 192405 h 259079"/>
                    <a:gd name="connsiteX49" fmla="*/ 300038 w 304090"/>
                    <a:gd name="connsiteY49" fmla="*/ 198120 h 259079"/>
                    <a:gd name="connsiteX50" fmla="*/ 283845 w 304090"/>
                    <a:gd name="connsiteY50" fmla="*/ 214313 h 259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304090" h="259079">
                      <a:moveTo>
                        <a:pt x="283845" y="0"/>
                      </a:moveTo>
                      <a:lnTo>
                        <a:pt x="21908" y="0"/>
                      </a:lnTo>
                      <a:cubicBezTo>
                        <a:pt x="9525" y="0"/>
                        <a:pt x="0" y="9525"/>
                        <a:pt x="0" y="21907"/>
                      </a:cubicBezTo>
                      <a:lnTo>
                        <a:pt x="0" y="188595"/>
                      </a:lnTo>
                      <a:cubicBezTo>
                        <a:pt x="0" y="188595"/>
                        <a:pt x="0" y="189547"/>
                        <a:pt x="0" y="189547"/>
                      </a:cubicBezTo>
                      <a:cubicBezTo>
                        <a:pt x="0" y="189547"/>
                        <a:pt x="0" y="190500"/>
                        <a:pt x="0" y="190500"/>
                      </a:cubicBezTo>
                      <a:lnTo>
                        <a:pt x="0" y="198120"/>
                      </a:lnTo>
                      <a:cubicBezTo>
                        <a:pt x="0" y="210502"/>
                        <a:pt x="9525" y="220027"/>
                        <a:pt x="21908" y="220027"/>
                      </a:cubicBezTo>
                      <a:lnTo>
                        <a:pt x="107633" y="220027"/>
                      </a:lnTo>
                      <a:lnTo>
                        <a:pt x="107633" y="241935"/>
                      </a:lnTo>
                      <a:lnTo>
                        <a:pt x="90488" y="241935"/>
                      </a:lnTo>
                      <a:cubicBezTo>
                        <a:pt x="88583" y="241935"/>
                        <a:pt x="87630" y="242888"/>
                        <a:pt x="87630" y="244792"/>
                      </a:cubicBezTo>
                      <a:lnTo>
                        <a:pt x="87630" y="256222"/>
                      </a:lnTo>
                      <a:cubicBezTo>
                        <a:pt x="87630" y="258127"/>
                        <a:pt x="88583" y="259080"/>
                        <a:pt x="90488" y="259080"/>
                      </a:cubicBezTo>
                      <a:lnTo>
                        <a:pt x="212408" y="259080"/>
                      </a:lnTo>
                      <a:cubicBezTo>
                        <a:pt x="214313" y="259080"/>
                        <a:pt x="215265" y="258127"/>
                        <a:pt x="215265" y="256222"/>
                      </a:cubicBezTo>
                      <a:lnTo>
                        <a:pt x="215265" y="244792"/>
                      </a:lnTo>
                      <a:cubicBezTo>
                        <a:pt x="215265" y="242888"/>
                        <a:pt x="214313" y="241935"/>
                        <a:pt x="212408" y="241935"/>
                      </a:cubicBezTo>
                      <a:lnTo>
                        <a:pt x="195263" y="241935"/>
                      </a:lnTo>
                      <a:lnTo>
                        <a:pt x="195263" y="220027"/>
                      </a:lnTo>
                      <a:lnTo>
                        <a:pt x="281940" y="220027"/>
                      </a:lnTo>
                      <a:cubicBezTo>
                        <a:pt x="294323" y="220027"/>
                        <a:pt x="303848" y="210502"/>
                        <a:pt x="303848" y="198120"/>
                      </a:cubicBezTo>
                      <a:lnTo>
                        <a:pt x="303848" y="22860"/>
                      </a:lnTo>
                      <a:cubicBezTo>
                        <a:pt x="305753" y="10477"/>
                        <a:pt x="296228" y="0"/>
                        <a:pt x="283845" y="0"/>
                      </a:cubicBezTo>
                      <a:close/>
                      <a:moveTo>
                        <a:pt x="21908" y="5715"/>
                      </a:moveTo>
                      <a:lnTo>
                        <a:pt x="283845" y="5715"/>
                      </a:lnTo>
                      <a:cubicBezTo>
                        <a:pt x="292418" y="5715"/>
                        <a:pt x="300038" y="13335"/>
                        <a:pt x="300038" y="21907"/>
                      </a:cubicBezTo>
                      <a:lnTo>
                        <a:pt x="300038" y="185738"/>
                      </a:lnTo>
                      <a:lnTo>
                        <a:pt x="5715" y="185738"/>
                      </a:lnTo>
                      <a:lnTo>
                        <a:pt x="5715" y="21907"/>
                      </a:lnTo>
                      <a:cubicBezTo>
                        <a:pt x="5715" y="13335"/>
                        <a:pt x="13335" y="5715"/>
                        <a:pt x="21908" y="5715"/>
                      </a:cubicBezTo>
                      <a:close/>
                      <a:moveTo>
                        <a:pt x="191453" y="244792"/>
                      </a:moveTo>
                      <a:cubicBezTo>
                        <a:pt x="191453" y="246697"/>
                        <a:pt x="192405" y="247650"/>
                        <a:pt x="194310" y="247650"/>
                      </a:cubicBezTo>
                      <a:lnTo>
                        <a:pt x="211455" y="247650"/>
                      </a:lnTo>
                      <a:lnTo>
                        <a:pt x="211455" y="253365"/>
                      </a:lnTo>
                      <a:lnTo>
                        <a:pt x="94298" y="253365"/>
                      </a:lnTo>
                      <a:lnTo>
                        <a:pt x="94298" y="247650"/>
                      </a:lnTo>
                      <a:lnTo>
                        <a:pt x="175260" y="247650"/>
                      </a:lnTo>
                      <a:cubicBezTo>
                        <a:pt x="177165" y="247650"/>
                        <a:pt x="178118" y="246697"/>
                        <a:pt x="178118" y="244792"/>
                      </a:cubicBezTo>
                      <a:cubicBezTo>
                        <a:pt x="178118" y="242888"/>
                        <a:pt x="177165" y="241935"/>
                        <a:pt x="175260" y="241935"/>
                      </a:cubicBezTo>
                      <a:lnTo>
                        <a:pt x="114300" y="241935"/>
                      </a:lnTo>
                      <a:lnTo>
                        <a:pt x="114300" y="220027"/>
                      </a:lnTo>
                      <a:lnTo>
                        <a:pt x="192405" y="220027"/>
                      </a:lnTo>
                      <a:lnTo>
                        <a:pt x="192405" y="244792"/>
                      </a:lnTo>
                      <a:close/>
                      <a:moveTo>
                        <a:pt x="283845" y="214313"/>
                      </a:moveTo>
                      <a:lnTo>
                        <a:pt x="21908" y="214313"/>
                      </a:lnTo>
                      <a:cubicBezTo>
                        <a:pt x="13335" y="214313"/>
                        <a:pt x="5715" y="206692"/>
                        <a:pt x="5715" y="198120"/>
                      </a:cubicBezTo>
                      <a:lnTo>
                        <a:pt x="5715" y="192405"/>
                      </a:lnTo>
                      <a:lnTo>
                        <a:pt x="300038" y="192405"/>
                      </a:lnTo>
                      <a:lnTo>
                        <a:pt x="300038" y="198120"/>
                      </a:lnTo>
                      <a:cubicBezTo>
                        <a:pt x="300038" y="207645"/>
                        <a:pt x="292418" y="214313"/>
                        <a:pt x="283845" y="21431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13" name="자유형: 도형 112">
                  <a:extLst>
                    <a:ext uri="{FF2B5EF4-FFF2-40B4-BE49-F238E27FC236}">
                      <a16:creationId xmlns:a16="http://schemas.microsoft.com/office/drawing/2014/main" id="{DB20B9B1-5428-4B70-8F67-23C9E4BE47E8}"/>
                    </a:ext>
                  </a:extLst>
                </p:cNvPr>
                <p:cNvSpPr/>
                <p:nvPr/>
              </p:nvSpPr>
              <p:spPr>
                <a:xfrm>
                  <a:off x="468624" y="4146429"/>
                  <a:ext cx="272414" cy="158115"/>
                </a:xfrm>
                <a:custGeom>
                  <a:avLst/>
                  <a:gdLst>
                    <a:gd name="connsiteX0" fmla="*/ 2857 w 272414"/>
                    <a:gd name="connsiteY0" fmla="*/ 158115 h 158115"/>
                    <a:gd name="connsiteX1" fmla="*/ 269557 w 272414"/>
                    <a:gd name="connsiteY1" fmla="*/ 158115 h 158115"/>
                    <a:gd name="connsiteX2" fmla="*/ 272415 w 272414"/>
                    <a:gd name="connsiteY2" fmla="*/ 155258 h 158115"/>
                    <a:gd name="connsiteX3" fmla="*/ 272415 w 272414"/>
                    <a:gd name="connsiteY3" fmla="*/ 2858 h 158115"/>
                    <a:gd name="connsiteX4" fmla="*/ 269557 w 272414"/>
                    <a:gd name="connsiteY4" fmla="*/ 0 h 158115"/>
                    <a:gd name="connsiteX5" fmla="*/ 258127 w 272414"/>
                    <a:gd name="connsiteY5" fmla="*/ 0 h 158115"/>
                    <a:gd name="connsiteX6" fmla="*/ 255270 w 272414"/>
                    <a:gd name="connsiteY6" fmla="*/ 2858 h 158115"/>
                    <a:gd name="connsiteX7" fmla="*/ 258127 w 272414"/>
                    <a:gd name="connsiteY7" fmla="*/ 5715 h 158115"/>
                    <a:gd name="connsiteX8" fmla="*/ 266700 w 272414"/>
                    <a:gd name="connsiteY8" fmla="*/ 5715 h 158115"/>
                    <a:gd name="connsiteX9" fmla="*/ 266700 w 272414"/>
                    <a:gd name="connsiteY9" fmla="*/ 153353 h 158115"/>
                    <a:gd name="connsiteX10" fmla="*/ 206692 w 272414"/>
                    <a:gd name="connsiteY10" fmla="*/ 153353 h 158115"/>
                    <a:gd name="connsiteX11" fmla="*/ 206692 w 272414"/>
                    <a:gd name="connsiteY11" fmla="*/ 153353 h 158115"/>
                    <a:gd name="connsiteX12" fmla="*/ 182880 w 272414"/>
                    <a:gd name="connsiteY12" fmla="*/ 129540 h 158115"/>
                    <a:gd name="connsiteX13" fmla="*/ 179070 w 272414"/>
                    <a:gd name="connsiteY13" fmla="*/ 129540 h 158115"/>
                    <a:gd name="connsiteX14" fmla="*/ 179070 w 272414"/>
                    <a:gd name="connsiteY14" fmla="*/ 133350 h 158115"/>
                    <a:gd name="connsiteX15" fmla="*/ 198120 w 272414"/>
                    <a:gd name="connsiteY15" fmla="*/ 152400 h 158115"/>
                    <a:gd name="connsiteX16" fmla="*/ 4763 w 272414"/>
                    <a:gd name="connsiteY16" fmla="*/ 152400 h 158115"/>
                    <a:gd name="connsiteX17" fmla="*/ 4763 w 272414"/>
                    <a:gd name="connsiteY17" fmla="*/ 5715 h 158115"/>
                    <a:gd name="connsiteX18" fmla="*/ 80963 w 272414"/>
                    <a:gd name="connsiteY18" fmla="*/ 5715 h 158115"/>
                    <a:gd name="connsiteX19" fmla="*/ 80963 w 272414"/>
                    <a:gd name="connsiteY19" fmla="*/ 5715 h 158115"/>
                    <a:gd name="connsiteX20" fmla="*/ 100013 w 272414"/>
                    <a:gd name="connsiteY20" fmla="*/ 24765 h 158115"/>
                    <a:gd name="connsiteX21" fmla="*/ 101917 w 272414"/>
                    <a:gd name="connsiteY21" fmla="*/ 25718 h 158115"/>
                    <a:gd name="connsiteX22" fmla="*/ 103822 w 272414"/>
                    <a:gd name="connsiteY22" fmla="*/ 24765 h 158115"/>
                    <a:gd name="connsiteX23" fmla="*/ 103822 w 272414"/>
                    <a:gd name="connsiteY23" fmla="*/ 20955 h 158115"/>
                    <a:gd name="connsiteX24" fmla="*/ 88582 w 272414"/>
                    <a:gd name="connsiteY24" fmla="*/ 5715 h 158115"/>
                    <a:gd name="connsiteX25" fmla="*/ 229552 w 272414"/>
                    <a:gd name="connsiteY25" fmla="*/ 5715 h 158115"/>
                    <a:gd name="connsiteX26" fmla="*/ 232410 w 272414"/>
                    <a:gd name="connsiteY26" fmla="*/ 2858 h 158115"/>
                    <a:gd name="connsiteX27" fmla="*/ 229552 w 272414"/>
                    <a:gd name="connsiteY27" fmla="*/ 0 h 158115"/>
                    <a:gd name="connsiteX28" fmla="*/ 2857 w 272414"/>
                    <a:gd name="connsiteY28" fmla="*/ 0 h 158115"/>
                    <a:gd name="connsiteX29" fmla="*/ 0 w 272414"/>
                    <a:gd name="connsiteY29" fmla="*/ 2858 h 158115"/>
                    <a:gd name="connsiteX30" fmla="*/ 0 w 272414"/>
                    <a:gd name="connsiteY30" fmla="*/ 155258 h 158115"/>
                    <a:gd name="connsiteX31" fmla="*/ 2857 w 272414"/>
                    <a:gd name="connsiteY31" fmla="*/ 158115 h 158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72414" h="158115">
                      <a:moveTo>
                        <a:pt x="2857" y="158115"/>
                      </a:moveTo>
                      <a:lnTo>
                        <a:pt x="269557" y="158115"/>
                      </a:lnTo>
                      <a:cubicBezTo>
                        <a:pt x="271463" y="158115"/>
                        <a:pt x="272415" y="157163"/>
                        <a:pt x="272415" y="155258"/>
                      </a:cubicBezTo>
                      <a:lnTo>
                        <a:pt x="272415" y="2858"/>
                      </a:lnTo>
                      <a:cubicBezTo>
                        <a:pt x="272415" y="953"/>
                        <a:pt x="271463" y="0"/>
                        <a:pt x="269557" y="0"/>
                      </a:cubicBezTo>
                      <a:lnTo>
                        <a:pt x="258127" y="0"/>
                      </a:lnTo>
                      <a:cubicBezTo>
                        <a:pt x="256223" y="0"/>
                        <a:pt x="255270" y="953"/>
                        <a:pt x="255270" y="2858"/>
                      </a:cubicBezTo>
                      <a:cubicBezTo>
                        <a:pt x="255270" y="4763"/>
                        <a:pt x="256223" y="5715"/>
                        <a:pt x="258127" y="5715"/>
                      </a:cubicBezTo>
                      <a:lnTo>
                        <a:pt x="266700" y="5715"/>
                      </a:lnTo>
                      <a:lnTo>
                        <a:pt x="266700" y="153353"/>
                      </a:lnTo>
                      <a:lnTo>
                        <a:pt x="206692" y="153353"/>
                      </a:lnTo>
                      <a:lnTo>
                        <a:pt x="206692" y="153353"/>
                      </a:lnTo>
                      <a:lnTo>
                        <a:pt x="182880" y="129540"/>
                      </a:lnTo>
                      <a:cubicBezTo>
                        <a:pt x="181927" y="128588"/>
                        <a:pt x="180022" y="128588"/>
                        <a:pt x="179070" y="129540"/>
                      </a:cubicBezTo>
                      <a:cubicBezTo>
                        <a:pt x="178117" y="130493"/>
                        <a:pt x="178117" y="132398"/>
                        <a:pt x="179070" y="133350"/>
                      </a:cubicBezTo>
                      <a:lnTo>
                        <a:pt x="198120" y="152400"/>
                      </a:lnTo>
                      <a:lnTo>
                        <a:pt x="4763" y="152400"/>
                      </a:lnTo>
                      <a:lnTo>
                        <a:pt x="4763" y="5715"/>
                      </a:lnTo>
                      <a:lnTo>
                        <a:pt x="80963" y="5715"/>
                      </a:lnTo>
                      <a:lnTo>
                        <a:pt x="80963" y="5715"/>
                      </a:lnTo>
                      <a:lnTo>
                        <a:pt x="100013" y="24765"/>
                      </a:lnTo>
                      <a:cubicBezTo>
                        <a:pt x="100965" y="25718"/>
                        <a:pt x="100965" y="25718"/>
                        <a:pt x="101917" y="25718"/>
                      </a:cubicBezTo>
                      <a:cubicBezTo>
                        <a:pt x="102870" y="25718"/>
                        <a:pt x="102870" y="25718"/>
                        <a:pt x="103822" y="24765"/>
                      </a:cubicBezTo>
                      <a:cubicBezTo>
                        <a:pt x="104775" y="23813"/>
                        <a:pt x="104775" y="21908"/>
                        <a:pt x="103822" y="20955"/>
                      </a:cubicBezTo>
                      <a:lnTo>
                        <a:pt x="88582" y="5715"/>
                      </a:lnTo>
                      <a:lnTo>
                        <a:pt x="229552" y="5715"/>
                      </a:lnTo>
                      <a:cubicBezTo>
                        <a:pt x="231457" y="5715"/>
                        <a:pt x="232410" y="4763"/>
                        <a:pt x="232410" y="2858"/>
                      </a:cubicBezTo>
                      <a:cubicBezTo>
                        <a:pt x="232410" y="953"/>
                        <a:pt x="231457" y="0"/>
                        <a:pt x="229552" y="0"/>
                      </a:cubicBezTo>
                      <a:lnTo>
                        <a:pt x="2857" y="0"/>
                      </a:lnTo>
                      <a:cubicBezTo>
                        <a:pt x="952" y="0"/>
                        <a:pt x="0" y="953"/>
                        <a:pt x="0" y="2858"/>
                      </a:cubicBezTo>
                      <a:lnTo>
                        <a:pt x="0" y="155258"/>
                      </a:lnTo>
                      <a:cubicBezTo>
                        <a:pt x="0" y="157163"/>
                        <a:pt x="952" y="158115"/>
                        <a:pt x="2857" y="158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14" name="자유형: 도형 113">
                  <a:extLst>
                    <a:ext uri="{FF2B5EF4-FFF2-40B4-BE49-F238E27FC236}">
                      <a16:creationId xmlns:a16="http://schemas.microsoft.com/office/drawing/2014/main" id="{1790DD1F-40D0-47B4-BBED-5438322E0BAC}"/>
                    </a:ext>
                  </a:extLst>
                </p:cNvPr>
                <p:cNvSpPr/>
                <p:nvPr/>
              </p:nvSpPr>
              <p:spPr>
                <a:xfrm>
                  <a:off x="596258" y="4324547"/>
                  <a:ext cx="17144" cy="17144"/>
                </a:xfrm>
                <a:custGeom>
                  <a:avLst/>
                  <a:gdLst>
                    <a:gd name="connsiteX0" fmla="*/ 8573 w 17144"/>
                    <a:gd name="connsiteY0" fmla="*/ 0 h 17144"/>
                    <a:gd name="connsiteX1" fmla="*/ 0 w 17144"/>
                    <a:gd name="connsiteY1" fmla="*/ 8572 h 17144"/>
                    <a:gd name="connsiteX2" fmla="*/ 8573 w 17144"/>
                    <a:gd name="connsiteY2" fmla="*/ 17145 h 17144"/>
                    <a:gd name="connsiteX3" fmla="*/ 17145 w 17144"/>
                    <a:gd name="connsiteY3" fmla="*/ 8572 h 17144"/>
                    <a:gd name="connsiteX4" fmla="*/ 8573 w 17144"/>
                    <a:gd name="connsiteY4" fmla="*/ 0 h 17144"/>
                    <a:gd name="connsiteX5" fmla="*/ 8573 w 17144"/>
                    <a:gd name="connsiteY5" fmla="*/ 10477 h 17144"/>
                    <a:gd name="connsiteX6" fmla="*/ 5715 w 17144"/>
                    <a:gd name="connsiteY6" fmla="*/ 7620 h 17144"/>
                    <a:gd name="connsiteX7" fmla="*/ 8573 w 17144"/>
                    <a:gd name="connsiteY7" fmla="*/ 4763 h 17144"/>
                    <a:gd name="connsiteX8" fmla="*/ 11430 w 17144"/>
                    <a:gd name="connsiteY8" fmla="*/ 7620 h 17144"/>
                    <a:gd name="connsiteX9" fmla="*/ 8573 w 17144"/>
                    <a:gd name="connsiteY9" fmla="*/ 10477 h 17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144" h="17144">
                      <a:moveTo>
                        <a:pt x="8573" y="0"/>
                      </a:moveTo>
                      <a:cubicBezTo>
                        <a:pt x="3810" y="0"/>
                        <a:pt x="0" y="3810"/>
                        <a:pt x="0" y="8572"/>
                      </a:cubicBezTo>
                      <a:cubicBezTo>
                        <a:pt x="0" y="13335"/>
                        <a:pt x="3810" y="17145"/>
                        <a:pt x="8573" y="17145"/>
                      </a:cubicBezTo>
                      <a:cubicBezTo>
                        <a:pt x="13335" y="17145"/>
                        <a:pt x="17145" y="13335"/>
                        <a:pt x="17145" y="8572"/>
                      </a:cubicBezTo>
                      <a:cubicBezTo>
                        <a:pt x="17145" y="3810"/>
                        <a:pt x="13335" y="0"/>
                        <a:pt x="8573" y="0"/>
                      </a:cubicBezTo>
                      <a:close/>
                      <a:moveTo>
                        <a:pt x="8573" y="10477"/>
                      </a:moveTo>
                      <a:cubicBezTo>
                        <a:pt x="6668" y="10477"/>
                        <a:pt x="5715" y="9525"/>
                        <a:pt x="5715" y="7620"/>
                      </a:cubicBezTo>
                      <a:cubicBezTo>
                        <a:pt x="5715" y="5715"/>
                        <a:pt x="6668" y="4763"/>
                        <a:pt x="8573" y="4763"/>
                      </a:cubicBezTo>
                      <a:cubicBezTo>
                        <a:pt x="10478" y="4763"/>
                        <a:pt x="11430" y="5715"/>
                        <a:pt x="11430" y="7620"/>
                      </a:cubicBezTo>
                      <a:cubicBezTo>
                        <a:pt x="11430" y="9525"/>
                        <a:pt x="9525" y="10477"/>
                        <a:pt x="8573" y="104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  <p:grpSp>
            <p:nvGrpSpPr>
              <p:cNvPr id="109" name="그래픽 29">
                <a:extLst>
                  <a:ext uri="{FF2B5EF4-FFF2-40B4-BE49-F238E27FC236}">
                    <a16:creationId xmlns:a16="http://schemas.microsoft.com/office/drawing/2014/main" id="{86602D10-4DF2-4E5E-B316-7E3D204A242C}"/>
                  </a:ext>
                </a:extLst>
              </p:cNvPr>
              <p:cNvGrpSpPr/>
              <p:nvPr/>
            </p:nvGrpSpPr>
            <p:grpSpPr>
              <a:xfrm>
                <a:off x="4700593" y="1269576"/>
                <a:ext cx="96685" cy="96686"/>
                <a:chOff x="697224" y="4095947"/>
                <a:chExt cx="120014" cy="120015"/>
              </a:xfrm>
              <a:solidFill>
                <a:srgbClr val="000000"/>
              </a:solidFill>
            </p:grpSpPr>
            <p:sp>
              <p:nvSpPr>
                <p:cNvPr id="110" name="자유형: 도형 109">
                  <a:extLst>
                    <a:ext uri="{FF2B5EF4-FFF2-40B4-BE49-F238E27FC236}">
                      <a16:creationId xmlns:a16="http://schemas.microsoft.com/office/drawing/2014/main" id="{BCB547FF-E5E9-485C-AE98-18907EFEFFD1}"/>
                    </a:ext>
                  </a:extLst>
                </p:cNvPr>
                <p:cNvSpPr/>
                <p:nvPr/>
              </p:nvSpPr>
              <p:spPr>
                <a:xfrm>
                  <a:off x="697224" y="4095947"/>
                  <a:ext cx="120014" cy="120015"/>
                </a:xfrm>
                <a:custGeom>
                  <a:avLst/>
                  <a:gdLst>
                    <a:gd name="connsiteX0" fmla="*/ 120015 w 120014"/>
                    <a:gd name="connsiteY0" fmla="*/ 60007 h 120015"/>
                    <a:gd name="connsiteX1" fmla="*/ 60007 w 120014"/>
                    <a:gd name="connsiteY1" fmla="*/ 120015 h 120015"/>
                    <a:gd name="connsiteX2" fmla="*/ 0 w 120014"/>
                    <a:gd name="connsiteY2" fmla="*/ 60007 h 120015"/>
                    <a:gd name="connsiteX3" fmla="*/ 60007 w 120014"/>
                    <a:gd name="connsiteY3" fmla="*/ 0 h 120015"/>
                    <a:gd name="connsiteX4" fmla="*/ 120015 w 120014"/>
                    <a:gd name="connsiteY4" fmla="*/ 60007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014" h="120015">
                      <a:moveTo>
                        <a:pt x="120015" y="60007"/>
                      </a:moveTo>
                      <a:cubicBezTo>
                        <a:pt x="120015" y="93149"/>
                        <a:pt x="93149" y="120015"/>
                        <a:pt x="60007" y="120015"/>
                      </a:cubicBezTo>
                      <a:cubicBezTo>
                        <a:pt x="26866" y="120015"/>
                        <a:pt x="0" y="93149"/>
                        <a:pt x="0" y="60007"/>
                      </a:cubicBezTo>
                      <a:cubicBezTo>
                        <a:pt x="0" y="26866"/>
                        <a:pt x="26866" y="0"/>
                        <a:pt x="60007" y="0"/>
                      </a:cubicBezTo>
                      <a:cubicBezTo>
                        <a:pt x="93149" y="0"/>
                        <a:pt x="120015" y="26866"/>
                        <a:pt x="120015" y="60007"/>
                      </a:cubicBezTo>
                      <a:close/>
                    </a:path>
                  </a:pathLst>
                </a:custGeom>
                <a:solidFill>
                  <a:srgbClr val="4FC5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11" name="자유형: 도형 110">
                  <a:extLst>
                    <a:ext uri="{FF2B5EF4-FFF2-40B4-BE49-F238E27FC236}">
                      <a16:creationId xmlns:a16="http://schemas.microsoft.com/office/drawing/2014/main" id="{05181B1A-FA58-4129-BCC7-721E7EF4EDEB}"/>
                    </a:ext>
                  </a:extLst>
                </p:cNvPr>
                <p:cNvSpPr/>
                <p:nvPr/>
              </p:nvSpPr>
              <p:spPr>
                <a:xfrm>
                  <a:off x="733418" y="4124522"/>
                  <a:ext cx="48577" cy="59054"/>
                </a:xfrm>
                <a:custGeom>
                  <a:avLst/>
                  <a:gdLst>
                    <a:gd name="connsiteX0" fmla="*/ 34290 w 48577"/>
                    <a:gd name="connsiteY0" fmla="*/ 41910 h 59054"/>
                    <a:gd name="connsiteX1" fmla="*/ 14288 w 48577"/>
                    <a:gd name="connsiteY1" fmla="*/ 41910 h 59054"/>
                    <a:gd name="connsiteX2" fmla="*/ 9525 w 48577"/>
                    <a:gd name="connsiteY2" fmla="*/ 59055 h 59054"/>
                    <a:gd name="connsiteX3" fmla="*/ 0 w 48577"/>
                    <a:gd name="connsiteY3" fmla="*/ 59055 h 59054"/>
                    <a:gd name="connsiteX4" fmla="*/ 19050 w 48577"/>
                    <a:gd name="connsiteY4" fmla="*/ 0 h 59054"/>
                    <a:gd name="connsiteX5" fmla="*/ 29528 w 48577"/>
                    <a:gd name="connsiteY5" fmla="*/ 0 h 59054"/>
                    <a:gd name="connsiteX6" fmla="*/ 48578 w 48577"/>
                    <a:gd name="connsiteY6" fmla="*/ 59055 h 59054"/>
                    <a:gd name="connsiteX7" fmla="*/ 39053 w 48577"/>
                    <a:gd name="connsiteY7" fmla="*/ 59055 h 59054"/>
                    <a:gd name="connsiteX8" fmla="*/ 34290 w 48577"/>
                    <a:gd name="connsiteY8" fmla="*/ 41910 h 59054"/>
                    <a:gd name="connsiteX9" fmla="*/ 31433 w 48577"/>
                    <a:gd name="connsiteY9" fmla="*/ 35242 h 59054"/>
                    <a:gd name="connsiteX10" fmla="*/ 29528 w 48577"/>
                    <a:gd name="connsiteY10" fmla="*/ 27622 h 59054"/>
                    <a:gd name="connsiteX11" fmla="*/ 23813 w 48577"/>
                    <a:gd name="connsiteY11" fmla="*/ 7620 h 59054"/>
                    <a:gd name="connsiteX12" fmla="*/ 23813 w 48577"/>
                    <a:gd name="connsiteY12" fmla="*/ 7620 h 59054"/>
                    <a:gd name="connsiteX13" fmla="*/ 18098 w 48577"/>
                    <a:gd name="connsiteY13" fmla="*/ 27622 h 59054"/>
                    <a:gd name="connsiteX14" fmla="*/ 15240 w 48577"/>
                    <a:gd name="connsiteY14" fmla="*/ 35242 h 59054"/>
                    <a:gd name="connsiteX15" fmla="*/ 31433 w 48577"/>
                    <a:gd name="connsiteY15" fmla="*/ 35242 h 59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577" h="59054">
                      <a:moveTo>
                        <a:pt x="34290" y="41910"/>
                      </a:moveTo>
                      <a:lnTo>
                        <a:pt x="14288" y="41910"/>
                      </a:lnTo>
                      <a:lnTo>
                        <a:pt x="9525" y="59055"/>
                      </a:lnTo>
                      <a:lnTo>
                        <a:pt x="0" y="59055"/>
                      </a:lnTo>
                      <a:lnTo>
                        <a:pt x="19050" y="0"/>
                      </a:lnTo>
                      <a:lnTo>
                        <a:pt x="29528" y="0"/>
                      </a:lnTo>
                      <a:lnTo>
                        <a:pt x="48578" y="59055"/>
                      </a:lnTo>
                      <a:lnTo>
                        <a:pt x="39053" y="59055"/>
                      </a:lnTo>
                      <a:lnTo>
                        <a:pt x="34290" y="41910"/>
                      </a:lnTo>
                      <a:close/>
                      <a:moveTo>
                        <a:pt x="31433" y="35242"/>
                      </a:moveTo>
                      <a:lnTo>
                        <a:pt x="29528" y="27622"/>
                      </a:lnTo>
                      <a:cubicBezTo>
                        <a:pt x="27623" y="20955"/>
                        <a:pt x="25718" y="14288"/>
                        <a:pt x="23813" y="7620"/>
                      </a:cubicBezTo>
                      <a:lnTo>
                        <a:pt x="23813" y="7620"/>
                      </a:lnTo>
                      <a:cubicBezTo>
                        <a:pt x="21908" y="14288"/>
                        <a:pt x="20003" y="20955"/>
                        <a:pt x="18098" y="27622"/>
                      </a:cubicBezTo>
                      <a:lnTo>
                        <a:pt x="15240" y="35242"/>
                      </a:lnTo>
                      <a:lnTo>
                        <a:pt x="31433" y="35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</p:grpSp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00874070-DFD8-41C9-A6CF-1EB7BA3A7747}"/>
                </a:ext>
              </a:extLst>
            </p:cNvPr>
            <p:cNvGrpSpPr/>
            <p:nvPr/>
          </p:nvGrpSpPr>
          <p:grpSpPr>
            <a:xfrm>
              <a:off x="6805912" y="6687190"/>
              <a:ext cx="320805" cy="249098"/>
              <a:chOff x="4502617" y="1269576"/>
              <a:chExt cx="294661" cy="235575"/>
            </a:xfrm>
          </p:grpSpPr>
          <p:grpSp>
            <p:nvGrpSpPr>
              <p:cNvPr id="101" name="그래픽 29">
                <a:extLst>
                  <a:ext uri="{FF2B5EF4-FFF2-40B4-BE49-F238E27FC236}">
                    <a16:creationId xmlns:a16="http://schemas.microsoft.com/office/drawing/2014/main" id="{DF38E27A-C998-4F84-ABDB-F9AE6DA40D41}"/>
                  </a:ext>
                </a:extLst>
              </p:cNvPr>
              <p:cNvGrpSpPr/>
              <p:nvPr/>
            </p:nvGrpSpPr>
            <p:grpSpPr>
              <a:xfrm>
                <a:off x="4502617" y="1296434"/>
                <a:ext cx="244979" cy="208717"/>
                <a:chOff x="451478" y="4129285"/>
                <a:chExt cx="304090" cy="259079"/>
              </a:xfrm>
              <a:solidFill>
                <a:srgbClr val="000000"/>
              </a:solidFill>
            </p:grpSpPr>
            <p:sp>
              <p:nvSpPr>
                <p:cNvPr id="105" name="자유형: 도형 104">
                  <a:extLst>
                    <a:ext uri="{FF2B5EF4-FFF2-40B4-BE49-F238E27FC236}">
                      <a16:creationId xmlns:a16="http://schemas.microsoft.com/office/drawing/2014/main" id="{7A3705C5-E30F-4292-8D69-68501D67E8A1}"/>
                    </a:ext>
                  </a:extLst>
                </p:cNvPr>
                <p:cNvSpPr/>
                <p:nvPr/>
              </p:nvSpPr>
              <p:spPr>
                <a:xfrm>
                  <a:off x="451478" y="4129285"/>
                  <a:ext cx="304090" cy="259079"/>
                </a:xfrm>
                <a:custGeom>
                  <a:avLst/>
                  <a:gdLst>
                    <a:gd name="connsiteX0" fmla="*/ 283845 w 304090"/>
                    <a:gd name="connsiteY0" fmla="*/ 0 h 259079"/>
                    <a:gd name="connsiteX1" fmla="*/ 21908 w 304090"/>
                    <a:gd name="connsiteY1" fmla="*/ 0 h 259079"/>
                    <a:gd name="connsiteX2" fmla="*/ 0 w 304090"/>
                    <a:gd name="connsiteY2" fmla="*/ 21907 h 259079"/>
                    <a:gd name="connsiteX3" fmla="*/ 0 w 304090"/>
                    <a:gd name="connsiteY3" fmla="*/ 188595 h 259079"/>
                    <a:gd name="connsiteX4" fmla="*/ 0 w 304090"/>
                    <a:gd name="connsiteY4" fmla="*/ 189547 h 259079"/>
                    <a:gd name="connsiteX5" fmla="*/ 0 w 304090"/>
                    <a:gd name="connsiteY5" fmla="*/ 190500 h 259079"/>
                    <a:gd name="connsiteX6" fmla="*/ 0 w 304090"/>
                    <a:gd name="connsiteY6" fmla="*/ 198120 h 259079"/>
                    <a:gd name="connsiteX7" fmla="*/ 21908 w 304090"/>
                    <a:gd name="connsiteY7" fmla="*/ 220027 h 259079"/>
                    <a:gd name="connsiteX8" fmla="*/ 107633 w 304090"/>
                    <a:gd name="connsiteY8" fmla="*/ 220027 h 259079"/>
                    <a:gd name="connsiteX9" fmla="*/ 107633 w 304090"/>
                    <a:gd name="connsiteY9" fmla="*/ 241935 h 259079"/>
                    <a:gd name="connsiteX10" fmla="*/ 90488 w 304090"/>
                    <a:gd name="connsiteY10" fmla="*/ 241935 h 259079"/>
                    <a:gd name="connsiteX11" fmla="*/ 87630 w 304090"/>
                    <a:gd name="connsiteY11" fmla="*/ 244792 h 259079"/>
                    <a:gd name="connsiteX12" fmla="*/ 87630 w 304090"/>
                    <a:gd name="connsiteY12" fmla="*/ 256222 h 259079"/>
                    <a:gd name="connsiteX13" fmla="*/ 90488 w 304090"/>
                    <a:gd name="connsiteY13" fmla="*/ 259080 h 259079"/>
                    <a:gd name="connsiteX14" fmla="*/ 212408 w 304090"/>
                    <a:gd name="connsiteY14" fmla="*/ 259080 h 259079"/>
                    <a:gd name="connsiteX15" fmla="*/ 215265 w 304090"/>
                    <a:gd name="connsiteY15" fmla="*/ 256222 h 259079"/>
                    <a:gd name="connsiteX16" fmla="*/ 215265 w 304090"/>
                    <a:gd name="connsiteY16" fmla="*/ 244792 h 259079"/>
                    <a:gd name="connsiteX17" fmla="*/ 212408 w 304090"/>
                    <a:gd name="connsiteY17" fmla="*/ 241935 h 259079"/>
                    <a:gd name="connsiteX18" fmla="*/ 195263 w 304090"/>
                    <a:gd name="connsiteY18" fmla="*/ 241935 h 259079"/>
                    <a:gd name="connsiteX19" fmla="*/ 195263 w 304090"/>
                    <a:gd name="connsiteY19" fmla="*/ 220027 h 259079"/>
                    <a:gd name="connsiteX20" fmla="*/ 281940 w 304090"/>
                    <a:gd name="connsiteY20" fmla="*/ 220027 h 259079"/>
                    <a:gd name="connsiteX21" fmla="*/ 303848 w 304090"/>
                    <a:gd name="connsiteY21" fmla="*/ 198120 h 259079"/>
                    <a:gd name="connsiteX22" fmla="*/ 303848 w 304090"/>
                    <a:gd name="connsiteY22" fmla="*/ 22860 h 259079"/>
                    <a:gd name="connsiteX23" fmla="*/ 283845 w 304090"/>
                    <a:gd name="connsiteY23" fmla="*/ 0 h 259079"/>
                    <a:gd name="connsiteX24" fmla="*/ 21908 w 304090"/>
                    <a:gd name="connsiteY24" fmla="*/ 5715 h 259079"/>
                    <a:gd name="connsiteX25" fmla="*/ 283845 w 304090"/>
                    <a:gd name="connsiteY25" fmla="*/ 5715 h 259079"/>
                    <a:gd name="connsiteX26" fmla="*/ 300038 w 304090"/>
                    <a:gd name="connsiteY26" fmla="*/ 21907 h 259079"/>
                    <a:gd name="connsiteX27" fmla="*/ 300038 w 304090"/>
                    <a:gd name="connsiteY27" fmla="*/ 185738 h 259079"/>
                    <a:gd name="connsiteX28" fmla="*/ 5715 w 304090"/>
                    <a:gd name="connsiteY28" fmla="*/ 185738 h 259079"/>
                    <a:gd name="connsiteX29" fmla="*/ 5715 w 304090"/>
                    <a:gd name="connsiteY29" fmla="*/ 21907 h 259079"/>
                    <a:gd name="connsiteX30" fmla="*/ 21908 w 304090"/>
                    <a:gd name="connsiteY30" fmla="*/ 5715 h 259079"/>
                    <a:gd name="connsiteX31" fmla="*/ 191453 w 304090"/>
                    <a:gd name="connsiteY31" fmla="*/ 244792 h 259079"/>
                    <a:gd name="connsiteX32" fmla="*/ 194310 w 304090"/>
                    <a:gd name="connsiteY32" fmla="*/ 247650 h 259079"/>
                    <a:gd name="connsiteX33" fmla="*/ 211455 w 304090"/>
                    <a:gd name="connsiteY33" fmla="*/ 247650 h 259079"/>
                    <a:gd name="connsiteX34" fmla="*/ 211455 w 304090"/>
                    <a:gd name="connsiteY34" fmla="*/ 253365 h 259079"/>
                    <a:gd name="connsiteX35" fmla="*/ 94298 w 304090"/>
                    <a:gd name="connsiteY35" fmla="*/ 253365 h 259079"/>
                    <a:gd name="connsiteX36" fmla="*/ 94298 w 304090"/>
                    <a:gd name="connsiteY36" fmla="*/ 247650 h 259079"/>
                    <a:gd name="connsiteX37" fmla="*/ 175260 w 304090"/>
                    <a:gd name="connsiteY37" fmla="*/ 247650 h 259079"/>
                    <a:gd name="connsiteX38" fmla="*/ 178118 w 304090"/>
                    <a:gd name="connsiteY38" fmla="*/ 244792 h 259079"/>
                    <a:gd name="connsiteX39" fmla="*/ 175260 w 304090"/>
                    <a:gd name="connsiteY39" fmla="*/ 241935 h 259079"/>
                    <a:gd name="connsiteX40" fmla="*/ 114300 w 304090"/>
                    <a:gd name="connsiteY40" fmla="*/ 241935 h 259079"/>
                    <a:gd name="connsiteX41" fmla="*/ 114300 w 304090"/>
                    <a:gd name="connsiteY41" fmla="*/ 220027 h 259079"/>
                    <a:gd name="connsiteX42" fmla="*/ 192405 w 304090"/>
                    <a:gd name="connsiteY42" fmla="*/ 220027 h 259079"/>
                    <a:gd name="connsiteX43" fmla="*/ 192405 w 304090"/>
                    <a:gd name="connsiteY43" fmla="*/ 244792 h 259079"/>
                    <a:gd name="connsiteX44" fmla="*/ 283845 w 304090"/>
                    <a:gd name="connsiteY44" fmla="*/ 214313 h 259079"/>
                    <a:gd name="connsiteX45" fmla="*/ 21908 w 304090"/>
                    <a:gd name="connsiteY45" fmla="*/ 214313 h 259079"/>
                    <a:gd name="connsiteX46" fmla="*/ 5715 w 304090"/>
                    <a:gd name="connsiteY46" fmla="*/ 198120 h 259079"/>
                    <a:gd name="connsiteX47" fmla="*/ 5715 w 304090"/>
                    <a:gd name="connsiteY47" fmla="*/ 192405 h 259079"/>
                    <a:gd name="connsiteX48" fmla="*/ 300038 w 304090"/>
                    <a:gd name="connsiteY48" fmla="*/ 192405 h 259079"/>
                    <a:gd name="connsiteX49" fmla="*/ 300038 w 304090"/>
                    <a:gd name="connsiteY49" fmla="*/ 198120 h 259079"/>
                    <a:gd name="connsiteX50" fmla="*/ 283845 w 304090"/>
                    <a:gd name="connsiteY50" fmla="*/ 214313 h 2590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304090" h="259079">
                      <a:moveTo>
                        <a:pt x="283845" y="0"/>
                      </a:moveTo>
                      <a:lnTo>
                        <a:pt x="21908" y="0"/>
                      </a:lnTo>
                      <a:cubicBezTo>
                        <a:pt x="9525" y="0"/>
                        <a:pt x="0" y="9525"/>
                        <a:pt x="0" y="21907"/>
                      </a:cubicBezTo>
                      <a:lnTo>
                        <a:pt x="0" y="188595"/>
                      </a:lnTo>
                      <a:cubicBezTo>
                        <a:pt x="0" y="188595"/>
                        <a:pt x="0" y="189547"/>
                        <a:pt x="0" y="189547"/>
                      </a:cubicBezTo>
                      <a:cubicBezTo>
                        <a:pt x="0" y="189547"/>
                        <a:pt x="0" y="190500"/>
                        <a:pt x="0" y="190500"/>
                      </a:cubicBezTo>
                      <a:lnTo>
                        <a:pt x="0" y="198120"/>
                      </a:lnTo>
                      <a:cubicBezTo>
                        <a:pt x="0" y="210502"/>
                        <a:pt x="9525" y="220027"/>
                        <a:pt x="21908" y="220027"/>
                      </a:cubicBezTo>
                      <a:lnTo>
                        <a:pt x="107633" y="220027"/>
                      </a:lnTo>
                      <a:lnTo>
                        <a:pt x="107633" y="241935"/>
                      </a:lnTo>
                      <a:lnTo>
                        <a:pt x="90488" y="241935"/>
                      </a:lnTo>
                      <a:cubicBezTo>
                        <a:pt x="88583" y="241935"/>
                        <a:pt x="87630" y="242888"/>
                        <a:pt x="87630" y="244792"/>
                      </a:cubicBezTo>
                      <a:lnTo>
                        <a:pt x="87630" y="256222"/>
                      </a:lnTo>
                      <a:cubicBezTo>
                        <a:pt x="87630" y="258127"/>
                        <a:pt x="88583" y="259080"/>
                        <a:pt x="90488" y="259080"/>
                      </a:cubicBezTo>
                      <a:lnTo>
                        <a:pt x="212408" y="259080"/>
                      </a:lnTo>
                      <a:cubicBezTo>
                        <a:pt x="214313" y="259080"/>
                        <a:pt x="215265" y="258127"/>
                        <a:pt x="215265" y="256222"/>
                      </a:cubicBezTo>
                      <a:lnTo>
                        <a:pt x="215265" y="244792"/>
                      </a:lnTo>
                      <a:cubicBezTo>
                        <a:pt x="215265" y="242888"/>
                        <a:pt x="214313" y="241935"/>
                        <a:pt x="212408" y="241935"/>
                      </a:cubicBezTo>
                      <a:lnTo>
                        <a:pt x="195263" y="241935"/>
                      </a:lnTo>
                      <a:lnTo>
                        <a:pt x="195263" y="220027"/>
                      </a:lnTo>
                      <a:lnTo>
                        <a:pt x="281940" y="220027"/>
                      </a:lnTo>
                      <a:cubicBezTo>
                        <a:pt x="294323" y="220027"/>
                        <a:pt x="303848" y="210502"/>
                        <a:pt x="303848" y="198120"/>
                      </a:cubicBezTo>
                      <a:lnTo>
                        <a:pt x="303848" y="22860"/>
                      </a:lnTo>
                      <a:cubicBezTo>
                        <a:pt x="305753" y="10477"/>
                        <a:pt x="296228" y="0"/>
                        <a:pt x="283845" y="0"/>
                      </a:cubicBezTo>
                      <a:close/>
                      <a:moveTo>
                        <a:pt x="21908" y="5715"/>
                      </a:moveTo>
                      <a:lnTo>
                        <a:pt x="283845" y="5715"/>
                      </a:lnTo>
                      <a:cubicBezTo>
                        <a:pt x="292418" y="5715"/>
                        <a:pt x="300038" y="13335"/>
                        <a:pt x="300038" y="21907"/>
                      </a:cubicBezTo>
                      <a:lnTo>
                        <a:pt x="300038" y="185738"/>
                      </a:lnTo>
                      <a:lnTo>
                        <a:pt x="5715" y="185738"/>
                      </a:lnTo>
                      <a:lnTo>
                        <a:pt x="5715" y="21907"/>
                      </a:lnTo>
                      <a:cubicBezTo>
                        <a:pt x="5715" y="13335"/>
                        <a:pt x="13335" y="5715"/>
                        <a:pt x="21908" y="5715"/>
                      </a:cubicBezTo>
                      <a:close/>
                      <a:moveTo>
                        <a:pt x="191453" y="244792"/>
                      </a:moveTo>
                      <a:cubicBezTo>
                        <a:pt x="191453" y="246697"/>
                        <a:pt x="192405" y="247650"/>
                        <a:pt x="194310" y="247650"/>
                      </a:cubicBezTo>
                      <a:lnTo>
                        <a:pt x="211455" y="247650"/>
                      </a:lnTo>
                      <a:lnTo>
                        <a:pt x="211455" y="253365"/>
                      </a:lnTo>
                      <a:lnTo>
                        <a:pt x="94298" y="253365"/>
                      </a:lnTo>
                      <a:lnTo>
                        <a:pt x="94298" y="247650"/>
                      </a:lnTo>
                      <a:lnTo>
                        <a:pt x="175260" y="247650"/>
                      </a:lnTo>
                      <a:cubicBezTo>
                        <a:pt x="177165" y="247650"/>
                        <a:pt x="178118" y="246697"/>
                        <a:pt x="178118" y="244792"/>
                      </a:cubicBezTo>
                      <a:cubicBezTo>
                        <a:pt x="178118" y="242888"/>
                        <a:pt x="177165" y="241935"/>
                        <a:pt x="175260" y="241935"/>
                      </a:cubicBezTo>
                      <a:lnTo>
                        <a:pt x="114300" y="241935"/>
                      </a:lnTo>
                      <a:lnTo>
                        <a:pt x="114300" y="220027"/>
                      </a:lnTo>
                      <a:lnTo>
                        <a:pt x="192405" y="220027"/>
                      </a:lnTo>
                      <a:lnTo>
                        <a:pt x="192405" y="244792"/>
                      </a:lnTo>
                      <a:close/>
                      <a:moveTo>
                        <a:pt x="283845" y="214313"/>
                      </a:moveTo>
                      <a:lnTo>
                        <a:pt x="21908" y="214313"/>
                      </a:lnTo>
                      <a:cubicBezTo>
                        <a:pt x="13335" y="214313"/>
                        <a:pt x="5715" y="206692"/>
                        <a:pt x="5715" y="198120"/>
                      </a:cubicBezTo>
                      <a:lnTo>
                        <a:pt x="5715" y="192405"/>
                      </a:lnTo>
                      <a:lnTo>
                        <a:pt x="300038" y="192405"/>
                      </a:lnTo>
                      <a:lnTo>
                        <a:pt x="300038" y="198120"/>
                      </a:lnTo>
                      <a:cubicBezTo>
                        <a:pt x="300038" y="207645"/>
                        <a:pt x="292418" y="214313"/>
                        <a:pt x="283845" y="214313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06" name="자유형: 도형 105">
                  <a:extLst>
                    <a:ext uri="{FF2B5EF4-FFF2-40B4-BE49-F238E27FC236}">
                      <a16:creationId xmlns:a16="http://schemas.microsoft.com/office/drawing/2014/main" id="{D6EF900E-1C7A-47A5-A8E6-D7C7E87EA83A}"/>
                    </a:ext>
                  </a:extLst>
                </p:cNvPr>
                <p:cNvSpPr/>
                <p:nvPr/>
              </p:nvSpPr>
              <p:spPr>
                <a:xfrm>
                  <a:off x="468624" y="4146429"/>
                  <a:ext cx="272414" cy="158115"/>
                </a:xfrm>
                <a:custGeom>
                  <a:avLst/>
                  <a:gdLst>
                    <a:gd name="connsiteX0" fmla="*/ 2857 w 272414"/>
                    <a:gd name="connsiteY0" fmla="*/ 158115 h 158115"/>
                    <a:gd name="connsiteX1" fmla="*/ 269557 w 272414"/>
                    <a:gd name="connsiteY1" fmla="*/ 158115 h 158115"/>
                    <a:gd name="connsiteX2" fmla="*/ 272415 w 272414"/>
                    <a:gd name="connsiteY2" fmla="*/ 155258 h 158115"/>
                    <a:gd name="connsiteX3" fmla="*/ 272415 w 272414"/>
                    <a:gd name="connsiteY3" fmla="*/ 2858 h 158115"/>
                    <a:gd name="connsiteX4" fmla="*/ 269557 w 272414"/>
                    <a:gd name="connsiteY4" fmla="*/ 0 h 158115"/>
                    <a:gd name="connsiteX5" fmla="*/ 258127 w 272414"/>
                    <a:gd name="connsiteY5" fmla="*/ 0 h 158115"/>
                    <a:gd name="connsiteX6" fmla="*/ 255270 w 272414"/>
                    <a:gd name="connsiteY6" fmla="*/ 2858 h 158115"/>
                    <a:gd name="connsiteX7" fmla="*/ 258127 w 272414"/>
                    <a:gd name="connsiteY7" fmla="*/ 5715 h 158115"/>
                    <a:gd name="connsiteX8" fmla="*/ 266700 w 272414"/>
                    <a:gd name="connsiteY8" fmla="*/ 5715 h 158115"/>
                    <a:gd name="connsiteX9" fmla="*/ 266700 w 272414"/>
                    <a:gd name="connsiteY9" fmla="*/ 153353 h 158115"/>
                    <a:gd name="connsiteX10" fmla="*/ 206692 w 272414"/>
                    <a:gd name="connsiteY10" fmla="*/ 153353 h 158115"/>
                    <a:gd name="connsiteX11" fmla="*/ 206692 w 272414"/>
                    <a:gd name="connsiteY11" fmla="*/ 153353 h 158115"/>
                    <a:gd name="connsiteX12" fmla="*/ 182880 w 272414"/>
                    <a:gd name="connsiteY12" fmla="*/ 129540 h 158115"/>
                    <a:gd name="connsiteX13" fmla="*/ 179070 w 272414"/>
                    <a:gd name="connsiteY13" fmla="*/ 129540 h 158115"/>
                    <a:gd name="connsiteX14" fmla="*/ 179070 w 272414"/>
                    <a:gd name="connsiteY14" fmla="*/ 133350 h 158115"/>
                    <a:gd name="connsiteX15" fmla="*/ 198120 w 272414"/>
                    <a:gd name="connsiteY15" fmla="*/ 152400 h 158115"/>
                    <a:gd name="connsiteX16" fmla="*/ 4763 w 272414"/>
                    <a:gd name="connsiteY16" fmla="*/ 152400 h 158115"/>
                    <a:gd name="connsiteX17" fmla="*/ 4763 w 272414"/>
                    <a:gd name="connsiteY17" fmla="*/ 5715 h 158115"/>
                    <a:gd name="connsiteX18" fmla="*/ 80963 w 272414"/>
                    <a:gd name="connsiteY18" fmla="*/ 5715 h 158115"/>
                    <a:gd name="connsiteX19" fmla="*/ 80963 w 272414"/>
                    <a:gd name="connsiteY19" fmla="*/ 5715 h 158115"/>
                    <a:gd name="connsiteX20" fmla="*/ 100013 w 272414"/>
                    <a:gd name="connsiteY20" fmla="*/ 24765 h 158115"/>
                    <a:gd name="connsiteX21" fmla="*/ 101917 w 272414"/>
                    <a:gd name="connsiteY21" fmla="*/ 25718 h 158115"/>
                    <a:gd name="connsiteX22" fmla="*/ 103822 w 272414"/>
                    <a:gd name="connsiteY22" fmla="*/ 24765 h 158115"/>
                    <a:gd name="connsiteX23" fmla="*/ 103822 w 272414"/>
                    <a:gd name="connsiteY23" fmla="*/ 20955 h 158115"/>
                    <a:gd name="connsiteX24" fmla="*/ 88582 w 272414"/>
                    <a:gd name="connsiteY24" fmla="*/ 5715 h 158115"/>
                    <a:gd name="connsiteX25" fmla="*/ 229552 w 272414"/>
                    <a:gd name="connsiteY25" fmla="*/ 5715 h 158115"/>
                    <a:gd name="connsiteX26" fmla="*/ 232410 w 272414"/>
                    <a:gd name="connsiteY26" fmla="*/ 2858 h 158115"/>
                    <a:gd name="connsiteX27" fmla="*/ 229552 w 272414"/>
                    <a:gd name="connsiteY27" fmla="*/ 0 h 158115"/>
                    <a:gd name="connsiteX28" fmla="*/ 2857 w 272414"/>
                    <a:gd name="connsiteY28" fmla="*/ 0 h 158115"/>
                    <a:gd name="connsiteX29" fmla="*/ 0 w 272414"/>
                    <a:gd name="connsiteY29" fmla="*/ 2858 h 158115"/>
                    <a:gd name="connsiteX30" fmla="*/ 0 w 272414"/>
                    <a:gd name="connsiteY30" fmla="*/ 155258 h 158115"/>
                    <a:gd name="connsiteX31" fmla="*/ 2857 w 272414"/>
                    <a:gd name="connsiteY31" fmla="*/ 158115 h 158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72414" h="158115">
                      <a:moveTo>
                        <a:pt x="2857" y="158115"/>
                      </a:moveTo>
                      <a:lnTo>
                        <a:pt x="269557" y="158115"/>
                      </a:lnTo>
                      <a:cubicBezTo>
                        <a:pt x="271463" y="158115"/>
                        <a:pt x="272415" y="157163"/>
                        <a:pt x="272415" y="155258"/>
                      </a:cubicBezTo>
                      <a:lnTo>
                        <a:pt x="272415" y="2858"/>
                      </a:lnTo>
                      <a:cubicBezTo>
                        <a:pt x="272415" y="953"/>
                        <a:pt x="271463" y="0"/>
                        <a:pt x="269557" y="0"/>
                      </a:cubicBezTo>
                      <a:lnTo>
                        <a:pt x="258127" y="0"/>
                      </a:lnTo>
                      <a:cubicBezTo>
                        <a:pt x="256223" y="0"/>
                        <a:pt x="255270" y="953"/>
                        <a:pt x="255270" y="2858"/>
                      </a:cubicBezTo>
                      <a:cubicBezTo>
                        <a:pt x="255270" y="4763"/>
                        <a:pt x="256223" y="5715"/>
                        <a:pt x="258127" y="5715"/>
                      </a:cubicBezTo>
                      <a:lnTo>
                        <a:pt x="266700" y="5715"/>
                      </a:lnTo>
                      <a:lnTo>
                        <a:pt x="266700" y="153353"/>
                      </a:lnTo>
                      <a:lnTo>
                        <a:pt x="206692" y="153353"/>
                      </a:lnTo>
                      <a:lnTo>
                        <a:pt x="206692" y="153353"/>
                      </a:lnTo>
                      <a:lnTo>
                        <a:pt x="182880" y="129540"/>
                      </a:lnTo>
                      <a:cubicBezTo>
                        <a:pt x="181927" y="128588"/>
                        <a:pt x="180022" y="128588"/>
                        <a:pt x="179070" y="129540"/>
                      </a:cubicBezTo>
                      <a:cubicBezTo>
                        <a:pt x="178117" y="130493"/>
                        <a:pt x="178117" y="132398"/>
                        <a:pt x="179070" y="133350"/>
                      </a:cubicBezTo>
                      <a:lnTo>
                        <a:pt x="198120" y="152400"/>
                      </a:lnTo>
                      <a:lnTo>
                        <a:pt x="4763" y="152400"/>
                      </a:lnTo>
                      <a:lnTo>
                        <a:pt x="4763" y="5715"/>
                      </a:lnTo>
                      <a:lnTo>
                        <a:pt x="80963" y="5715"/>
                      </a:lnTo>
                      <a:lnTo>
                        <a:pt x="80963" y="5715"/>
                      </a:lnTo>
                      <a:lnTo>
                        <a:pt x="100013" y="24765"/>
                      </a:lnTo>
                      <a:cubicBezTo>
                        <a:pt x="100965" y="25718"/>
                        <a:pt x="100965" y="25718"/>
                        <a:pt x="101917" y="25718"/>
                      </a:cubicBezTo>
                      <a:cubicBezTo>
                        <a:pt x="102870" y="25718"/>
                        <a:pt x="102870" y="25718"/>
                        <a:pt x="103822" y="24765"/>
                      </a:cubicBezTo>
                      <a:cubicBezTo>
                        <a:pt x="104775" y="23813"/>
                        <a:pt x="104775" y="21908"/>
                        <a:pt x="103822" y="20955"/>
                      </a:cubicBezTo>
                      <a:lnTo>
                        <a:pt x="88582" y="5715"/>
                      </a:lnTo>
                      <a:lnTo>
                        <a:pt x="229552" y="5715"/>
                      </a:lnTo>
                      <a:cubicBezTo>
                        <a:pt x="231457" y="5715"/>
                        <a:pt x="232410" y="4763"/>
                        <a:pt x="232410" y="2858"/>
                      </a:cubicBezTo>
                      <a:cubicBezTo>
                        <a:pt x="232410" y="953"/>
                        <a:pt x="231457" y="0"/>
                        <a:pt x="229552" y="0"/>
                      </a:cubicBezTo>
                      <a:lnTo>
                        <a:pt x="2857" y="0"/>
                      </a:lnTo>
                      <a:cubicBezTo>
                        <a:pt x="952" y="0"/>
                        <a:pt x="0" y="953"/>
                        <a:pt x="0" y="2858"/>
                      </a:cubicBezTo>
                      <a:lnTo>
                        <a:pt x="0" y="155258"/>
                      </a:lnTo>
                      <a:cubicBezTo>
                        <a:pt x="0" y="157163"/>
                        <a:pt x="952" y="158115"/>
                        <a:pt x="2857" y="15811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07" name="자유형: 도형 106">
                  <a:extLst>
                    <a:ext uri="{FF2B5EF4-FFF2-40B4-BE49-F238E27FC236}">
                      <a16:creationId xmlns:a16="http://schemas.microsoft.com/office/drawing/2014/main" id="{789966DB-D594-4848-A705-8F465715256D}"/>
                    </a:ext>
                  </a:extLst>
                </p:cNvPr>
                <p:cNvSpPr/>
                <p:nvPr/>
              </p:nvSpPr>
              <p:spPr>
                <a:xfrm>
                  <a:off x="596258" y="4324547"/>
                  <a:ext cx="17144" cy="17144"/>
                </a:xfrm>
                <a:custGeom>
                  <a:avLst/>
                  <a:gdLst>
                    <a:gd name="connsiteX0" fmla="*/ 8573 w 17144"/>
                    <a:gd name="connsiteY0" fmla="*/ 0 h 17144"/>
                    <a:gd name="connsiteX1" fmla="*/ 0 w 17144"/>
                    <a:gd name="connsiteY1" fmla="*/ 8572 h 17144"/>
                    <a:gd name="connsiteX2" fmla="*/ 8573 w 17144"/>
                    <a:gd name="connsiteY2" fmla="*/ 17145 h 17144"/>
                    <a:gd name="connsiteX3" fmla="*/ 17145 w 17144"/>
                    <a:gd name="connsiteY3" fmla="*/ 8572 h 17144"/>
                    <a:gd name="connsiteX4" fmla="*/ 8573 w 17144"/>
                    <a:gd name="connsiteY4" fmla="*/ 0 h 17144"/>
                    <a:gd name="connsiteX5" fmla="*/ 8573 w 17144"/>
                    <a:gd name="connsiteY5" fmla="*/ 10477 h 17144"/>
                    <a:gd name="connsiteX6" fmla="*/ 5715 w 17144"/>
                    <a:gd name="connsiteY6" fmla="*/ 7620 h 17144"/>
                    <a:gd name="connsiteX7" fmla="*/ 8573 w 17144"/>
                    <a:gd name="connsiteY7" fmla="*/ 4763 h 17144"/>
                    <a:gd name="connsiteX8" fmla="*/ 11430 w 17144"/>
                    <a:gd name="connsiteY8" fmla="*/ 7620 h 17144"/>
                    <a:gd name="connsiteX9" fmla="*/ 8573 w 17144"/>
                    <a:gd name="connsiteY9" fmla="*/ 10477 h 17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144" h="17144">
                      <a:moveTo>
                        <a:pt x="8573" y="0"/>
                      </a:moveTo>
                      <a:cubicBezTo>
                        <a:pt x="3810" y="0"/>
                        <a:pt x="0" y="3810"/>
                        <a:pt x="0" y="8572"/>
                      </a:cubicBezTo>
                      <a:cubicBezTo>
                        <a:pt x="0" y="13335"/>
                        <a:pt x="3810" y="17145"/>
                        <a:pt x="8573" y="17145"/>
                      </a:cubicBezTo>
                      <a:cubicBezTo>
                        <a:pt x="13335" y="17145"/>
                        <a:pt x="17145" y="13335"/>
                        <a:pt x="17145" y="8572"/>
                      </a:cubicBezTo>
                      <a:cubicBezTo>
                        <a:pt x="17145" y="3810"/>
                        <a:pt x="13335" y="0"/>
                        <a:pt x="8573" y="0"/>
                      </a:cubicBezTo>
                      <a:close/>
                      <a:moveTo>
                        <a:pt x="8573" y="10477"/>
                      </a:moveTo>
                      <a:cubicBezTo>
                        <a:pt x="6668" y="10477"/>
                        <a:pt x="5715" y="9525"/>
                        <a:pt x="5715" y="7620"/>
                      </a:cubicBezTo>
                      <a:cubicBezTo>
                        <a:pt x="5715" y="5715"/>
                        <a:pt x="6668" y="4763"/>
                        <a:pt x="8573" y="4763"/>
                      </a:cubicBezTo>
                      <a:cubicBezTo>
                        <a:pt x="10478" y="4763"/>
                        <a:pt x="11430" y="5715"/>
                        <a:pt x="11430" y="7620"/>
                      </a:cubicBezTo>
                      <a:cubicBezTo>
                        <a:pt x="11430" y="9525"/>
                        <a:pt x="9525" y="10477"/>
                        <a:pt x="8573" y="104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  <p:grpSp>
            <p:nvGrpSpPr>
              <p:cNvPr id="102" name="그래픽 29">
                <a:extLst>
                  <a:ext uri="{FF2B5EF4-FFF2-40B4-BE49-F238E27FC236}">
                    <a16:creationId xmlns:a16="http://schemas.microsoft.com/office/drawing/2014/main" id="{919DBC89-5AFB-4A63-8EC1-E4B1AD559D64}"/>
                  </a:ext>
                </a:extLst>
              </p:cNvPr>
              <p:cNvGrpSpPr/>
              <p:nvPr/>
            </p:nvGrpSpPr>
            <p:grpSpPr>
              <a:xfrm>
                <a:off x="4700593" y="1269576"/>
                <a:ext cx="96685" cy="96686"/>
                <a:chOff x="697224" y="4095947"/>
                <a:chExt cx="120014" cy="120015"/>
              </a:xfrm>
              <a:solidFill>
                <a:srgbClr val="000000"/>
              </a:solidFill>
            </p:grpSpPr>
            <p:sp>
              <p:nvSpPr>
                <p:cNvPr id="103" name="자유형: 도형 102">
                  <a:extLst>
                    <a:ext uri="{FF2B5EF4-FFF2-40B4-BE49-F238E27FC236}">
                      <a16:creationId xmlns:a16="http://schemas.microsoft.com/office/drawing/2014/main" id="{AD799A5F-65F9-4A73-A6E6-489D771A627A}"/>
                    </a:ext>
                  </a:extLst>
                </p:cNvPr>
                <p:cNvSpPr/>
                <p:nvPr/>
              </p:nvSpPr>
              <p:spPr>
                <a:xfrm>
                  <a:off x="697224" y="4095947"/>
                  <a:ext cx="120014" cy="120015"/>
                </a:xfrm>
                <a:custGeom>
                  <a:avLst/>
                  <a:gdLst>
                    <a:gd name="connsiteX0" fmla="*/ 120015 w 120014"/>
                    <a:gd name="connsiteY0" fmla="*/ 60007 h 120015"/>
                    <a:gd name="connsiteX1" fmla="*/ 60007 w 120014"/>
                    <a:gd name="connsiteY1" fmla="*/ 120015 h 120015"/>
                    <a:gd name="connsiteX2" fmla="*/ 0 w 120014"/>
                    <a:gd name="connsiteY2" fmla="*/ 60007 h 120015"/>
                    <a:gd name="connsiteX3" fmla="*/ 60007 w 120014"/>
                    <a:gd name="connsiteY3" fmla="*/ 0 h 120015"/>
                    <a:gd name="connsiteX4" fmla="*/ 120015 w 120014"/>
                    <a:gd name="connsiteY4" fmla="*/ 60007 h 120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014" h="120015">
                      <a:moveTo>
                        <a:pt x="120015" y="60007"/>
                      </a:moveTo>
                      <a:cubicBezTo>
                        <a:pt x="120015" y="93149"/>
                        <a:pt x="93149" y="120015"/>
                        <a:pt x="60007" y="120015"/>
                      </a:cubicBezTo>
                      <a:cubicBezTo>
                        <a:pt x="26866" y="120015"/>
                        <a:pt x="0" y="93149"/>
                        <a:pt x="0" y="60007"/>
                      </a:cubicBezTo>
                      <a:cubicBezTo>
                        <a:pt x="0" y="26866"/>
                        <a:pt x="26866" y="0"/>
                        <a:pt x="60007" y="0"/>
                      </a:cubicBezTo>
                      <a:cubicBezTo>
                        <a:pt x="93149" y="0"/>
                        <a:pt x="120015" y="26866"/>
                        <a:pt x="120015" y="60007"/>
                      </a:cubicBezTo>
                      <a:close/>
                    </a:path>
                  </a:pathLst>
                </a:custGeom>
                <a:solidFill>
                  <a:srgbClr val="4FC5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  <p:sp>
              <p:nvSpPr>
                <p:cNvPr id="104" name="자유형: 도형 103">
                  <a:extLst>
                    <a:ext uri="{FF2B5EF4-FFF2-40B4-BE49-F238E27FC236}">
                      <a16:creationId xmlns:a16="http://schemas.microsoft.com/office/drawing/2014/main" id="{623D4C89-0AC3-4696-817F-2EDAF68CB624}"/>
                    </a:ext>
                  </a:extLst>
                </p:cNvPr>
                <p:cNvSpPr/>
                <p:nvPr/>
              </p:nvSpPr>
              <p:spPr>
                <a:xfrm>
                  <a:off x="733418" y="4124522"/>
                  <a:ext cx="48577" cy="59054"/>
                </a:xfrm>
                <a:custGeom>
                  <a:avLst/>
                  <a:gdLst>
                    <a:gd name="connsiteX0" fmla="*/ 34290 w 48577"/>
                    <a:gd name="connsiteY0" fmla="*/ 41910 h 59054"/>
                    <a:gd name="connsiteX1" fmla="*/ 14288 w 48577"/>
                    <a:gd name="connsiteY1" fmla="*/ 41910 h 59054"/>
                    <a:gd name="connsiteX2" fmla="*/ 9525 w 48577"/>
                    <a:gd name="connsiteY2" fmla="*/ 59055 h 59054"/>
                    <a:gd name="connsiteX3" fmla="*/ 0 w 48577"/>
                    <a:gd name="connsiteY3" fmla="*/ 59055 h 59054"/>
                    <a:gd name="connsiteX4" fmla="*/ 19050 w 48577"/>
                    <a:gd name="connsiteY4" fmla="*/ 0 h 59054"/>
                    <a:gd name="connsiteX5" fmla="*/ 29528 w 48577"/>
                    <a:gd name="connsiteY5" fmla="*/ 0 h 59054"/>
                    <a:gd name="connsiteX6" fmla="*/ 48578 w 48577"/>
                    <a:gd name="connsiteY6" fmla="*/ 59055 h 59054"/>
                    <a:gd name="connsiteX7" fmla="*/ 39053 w 48577"/>
                    <a:gd name="connsiteY7" fmla="*/ 59055 h 59054"/>
                    <a:gd name="connsiteX8" fmla="*/ 34290 w 48577"/>
                    <a:gd name="connsiteY8" fmla="*/ 41910 h 59054"/>
                    <a:gd name="connsiteX9" fmla="*/ 31433 w 48577"/>
                    <a:gd name="connsiteY9" fmla="*/ 35242 h 59054"/>
                    <a:gd name="connsiteX10" fmla="*/ 29528 w 48577"/>
                    <a:gd name="connsiteY10" fmla="*/ 27622 h 59054"/>
                    <a:gd name="connsiteX11" fmla="*/ 23813 w 48577"/>
                    <a:gd name="connsiteY11" fmla="*/ 7620 h 59054"/>
                    <a:gd name="connsiteX12" fmla="*/ 23813 w 48577"/>
                    <a:gd name="connsiteY12" fmla="*/ 7620 h 59054"/>
                    <a:gd name="connsiteX13" fmla="*/ 18098 w 48577"/>
                    <a:gd name="connsiteY13" fmla="*/ 27622 h 59054"/>
                    <a:gd name="connsiteX14" fmla="*/ 15240 w 48577"/>
                    <a:gd name="connsiteY14" fmla="*/ 35242 h 59054"/>
                    <a:gd name="connsiteX15" fmla="*/ 31433 w 48577"/>
                    <a:gd name="connsiteY15" fmla="*/ 35242 h 59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48577" h="59054">
                      <a:moveTo>
                        <a:pt x="34290" y="41910"/>
                      </a:moveTo>
                      <a:lnTo>
                        <a:pt x="14288" y="41910"/>
                      </a:lnTo>
                      <a:lnTo>
                        <a:pt x="9525" y="59055"/>
                      </a:lnTo>
                      <a:lnTo>
                        <a:pt x="0" y="59055"/>
                      </a:lnTo>
                      <a:lnTo>
                        <a:pt x="19050" y="0"/>
                      </a:lnTo>
                      <a:lnTo>
                        <a:pt x="29528" y="0"/>
                      </a:lnTo>
                      <a:lnTo>
                        <a:pt x="48578" y="59055"/>
                      </a:lnTo>
                      <a:lnTo>
                        <a:pt x="39053" y="59055"/>
                      </a:lnTo>
                      <a:lnTo>
                        <a:pt x="34290" y="41910"/>
                      </a:lnTo>
                      <a:close/>
                      <a:moveTo>
                        <a:pt x="31433" y="35242"/>
                      </a:moveTo>
                      <a:lnTo>
                        <a:pt x="29528" y="27622"/>
                      </a:lnTo>
                      <a:cubicBezTo>
                        <a:pt x="27623" y="20955"/>
                        <a:pt x="25718" y="14288"/>
                        <a:pt x="23813" y="7620"/>
                      </a:cubicBezTo>
                      <a:lnTo>
                        <a:pt x="23813" y="7620"/>
                      </a:lnTo>
                      <a:cubicBezTo>
                        <a:pt x="21908" y="14288"/>
                        <a:pt x="20003" y="20955"/>
                        <a:pt x="18098" y="27622"/>
                      </a:cubicBezTo>
                      <a:lnTo>
                        <a:pt x="15240" y="35242"/>
                      </a:lnTo>
                      <a:lnTo>
                        <a:pt x="31433" y="352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>
                  <a:defPPr>
                    <a:defRPr lang="ko-KR"/>
                  </a:defPPr>
                  <a:lvl1pPr marL="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1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ko-KR" altLang="en-US" sz="1600" dirty="0">
                    <a:latin typeface="KoPubWorld돋움체 Light" panose="00000300000000000000" pitchFamily="2" charset="-127"/>
                  </a:endParaRPr>
                </a:p>
              </p:txBody>
            </p:sp>
          </p:grpSp>
        </p:grpSp>
        <p:sp>
          <p:nvSpPr>
            <p:cNvPr id="100" name="TextBox 31">
              <a:extLst>
                <a:ext uri="{FF2B5EF4-FFF2-40B4-BE49-F238E27FC236}">
                  <a16:creationId xmlns:a16="http://schemas.microsoft.com/office/drawing/2014/main" id="{B3C2BDDA-55F2-432F-BAD7-2C93137DB161}"/>
                </a:ext>
              </a:extLst>
            </p:cNvPr>
            <p:cNvSpPr txBox="1"/>
            <p:nvPr/>
          </p:nvSpPr>
          <p:spPr>
            <a:xfrm>
              <a:off x="7216930" y="6545754"/>
              <a:ext cx="393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dirty="0">
                  <a:latin typeface="KoPubWorld돋움체 Light" panose="00000300000000000000" pitchFamily="2" charset="-127"/>
                </a:rPr>
                <a:t>…</a:t>
              </a:r>
              <a:endParaRPr lang="ko-KR" altLang="en-US" dirty="0">
                <a:latin typeface="KoPubWorld돋움체 Light" panose="00000300000000000000" pitchFamily="2" charset="-127"/>
              </a:endParaRPr>
            </a:p>
          </p:txBody>
        </p:sp>
      </p:grpSp>
      <p:cxnSp>
        <p:nvCxnSpPr>
          <p:cNvPr id="178" name="직선 화살표 연결선 177">
            <a:extLst>
              <a:ext uri="{FF2B5EF4-FFF2-40B4-BE49-F238E27FC236}">
                <a16:creationId xmlns:a16="http://schemas.microsoft.com/office/drawing/2014/main" id="{525C1755-B29A-4632-838B-BBA250BD9B0F}"/>
              </a:ext>
            </a:extLst>
          </p:cNvPr>
          <p:cNvCxnSpPr>
            <a:cxnSpLocks/>
          </p:cNvCxnSpPr>
          <p:nvPr/>
        </p:nvCxnSpPr>
        <p:spPr>
          <a:xfrm>
            <a:off x="7723732" y="6628690"/>
            <a:ext cx="569968" cy="0"/>
          </a:xfrm>
          <a:prstGeom prst="straightConnector1">
            <a:avLst/>
          </a:prstGeom>
          <a:ln w="25400">
            <a:solidFill>
              <a:srgbClr val="EE372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9" name="TextBox 163">
            <a:extLst>
              <a:ext uri="{FF2B5EF4-FFF2-40B4-BE49-F238E27FC236}">
                <a16:creationId xmlns:a16="http://schemas.microsoft.com/office/drawing/2014/main" id="{39573363-1C40-4BC2-9CFB-FA9BE3AE520C}"/>
              </a:ext>
            </a:extLst>
          </p:cNvPr>
          <p:cNvSpPr txBox="1"/>
          <p:nvPr/>
        </p:nvSpPr>
        <p:spPr>
          <a:xfrm>
            <a:off x="8293700" y="6518872"/>
            <a:ext cx="140751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dirty="0">
                <a:latin typeface="KoPubWorld돋움체 Light" panose="00000300000000000000" pitchFamily="2" charset="-127"/>
              </a:rPr>
              <a:t>128kbps</a:t>
            </a:r>
            <a:r>
              <a:rPr lang="ko-KR" altLang="en-US" sz="1000" dirty="0">
                <a:latin typeface="KoPubWorld돋움체 Light" panose="00000300000000000000" pitchFamily="2" charset="-127"/>
              </a:rPr>
              <a:t>로 전송</a:t>
            </a:r>
          </a:p>
        </p:txBody>
      </p:sp>
      <p:cxnSp>
        <p:nvCxnSpPr>
          <p:cNvPr id="180" name="직선 화살표 연결선 179">
            <a:extLst>
              <a:ext uri="{FF2B5EF4-FFF2-40B4-BE49-F238E27FC236}">
                <a16:creationId xmlns:a16="http://schemas.microsoft.com/office/drawing/2014/main" id="{722D68B4-05CF-40B4-98AF-5291CBD5D3F0}"/>
              </a:ext>
            </a:extLst>
          </p:cNvPr>
          <p:cNvCxnSpPr>
            <a:cxnSpLocks/>
          </p:cNvCxnSpPr>
          <p:nvPr/>
        </p:nvCxnSpPr>
        <p:spPr>
          <a:xfrm>
            <a:off x="7723734" y="6855725"/>
            <a:ext cx="569968" cy="0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1" name="TextBox 165">
            <a:extLst>
              <a:ext uri="{FF2B5EF4-FFF2-40B4-BE49-F238E27FC236}">
                <a16:creationId xmlns:a16="http://schemas.microsoft.com/office/drawing/2014/main" id="{C342F887-42F2-40D3-A1FC-350C383C6DFB}"/>
              </a:ext>
            </a:extLst>
          </p:cNvPr>
          <p:cNvSpPr txBox="1"/>
          <p:nvPr/>
        </p:nvSpPr>
        <p:spPr>
          <a:xfrm>
            <a:off x="8293704" y="6745901"/>
            <a:ext cx="1094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1000" dirty="0">
                <a:latin typeface="KoPubWorld돋움체 Light" panose="00000300000000000000" pitchFamily="2" charset="-127"/>
              </a:rPr>
              <a:t>네트워크 구성</a:t>
            </a:r>
          </a:p>
        </p:txBody>
      </p:sp>
      <p:pic>
        <p:nvPicPr>
          <p:cNvPr id="182" name="그래픽 10">
            <a:extLst>
              <a:ext uri="{FF2B5EF4-FFF2-40B4-BE49-F238E27FC236}">
                <a16:creationId xmlns:a16="http://schemas.microsoft.com/office/drawing/2014/main" id="{6D00FBC6-9F50-4344-B7CF-C3740B2331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09885" y="3952091"/>
            <a:ext cx="228998" cy="222410"/>
          </a:xfrm>
          <a:prstGeom prst="rect">
            <a:avLst/>
          </a:prstGeom>
        </p:spPr>
      </p:pic>
      <p:pic>
        <p:nvPicPr>
          <p:cNvPr id="183" name="그래픽 38">
            <a:extLst>
              <a:ext uri="{FF2B5EF4-FFF2-40B4-BE49-F238E27FC236}">
                <a16:creationId xmlns:a16="http://schemas.microsoft.com/office/drawing/2014/main" id="{3BC19742-B06E-476E-B404-F2CAF8E9E1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84403" y="5736079"/>
            <a:ext cx="228998" cy="222410"/>
          </a:xfrm>
          <a:prstGeom prst="rect">
            <a:avLst/>
          </a:prstGeom>
        </p:spPr>
      </p:pic>
      <p:pic>
        <p:nvPicPr>
          <p:cNvPr id="184" name="그래픽 38">
            <a:extLst>
              <a:ext uri="{FF2B5EF4-FFF2-40B4-BE49-F238E27FC236}">
                <a16:creationId xmlns:a16="http://schemas.microsoft.com/office/drawing/2014/main" id="{12D36C5B-F109-4612-8EBB-7FDA1D973A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10522" y="6698206"/>
            <a:ext cx="228998" cy="222410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4FDB014-1815-4E14-97C0-04ADB29A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77415" y="7110044"/>
            <a:ext cx="2405658" cy="402483"/>
          </a:xfrm>
        </p:spPr>
        <p:txBody>
          <a:bodyPr/>
          <a:lstStyle/>
          <a:p>
            <a:fld id="{60DA7B52-F7A1-45CC-A018-25EF0767ED89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728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BF74AE-C6E8-4B49-B839-33ECDFEE3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2-2 </a:t>
            </a:r>
            <a:r>
              <a:rPr lang="ko-KR" altLang="en-US" dirty="0"/>
              <a:t>특장점</a:t>
            </a:r>
          </a:p>
        </p:txBody>
      </p:sp>
      <p:sp>
        <p:nvSpPr>
          <p:cNvPr id="3" name="사각형: 둥근 위쪽 모서리 2">
            <a:extLst>
              <a:ext uri="{FF2B5EF4-FFF2-40B4-BE49-F238E27FC236}">
                <a16:creationId xmlns:a16="http://schemas.microsoft.com/office/drawing/2014/main" id="{E53AFF9B-690B-4AA8-9B67-891B26FE77B7}"/>
              </a:ext>
            </a:extLst>
          </p:cNvPr>
          <p:cNvSpPr/>
          <p:nvPr/>
        </p:nvSpPr>
        <p:spPr>
          <a:xfrm>
            <a:off x="342899" y="1404137"/>
            <a:ext cx="9977439" cy="441094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+mj-ea"/>
                <a:ea typeface="+mj-ea"/>
              </a:rPr>
              <a:t>Windows 10 →10 </a:t>
            </a:r>
            <a:r>
              <a:rPr lang="ko-KR" altLang="en-US" dirty="0">
                <a:latin typeface="+mj-ea"/>
                <a:ea typeface="+mj-ea"/>
              </a:rPr>
              <a:t>자동 업그레이드 지원 실행 영상</a:t>
            </a:r>
            <a:r>
              <a:rPr lang="en-US" altLang="ko-KR" dirty="0">
                <a:latin typeface="+mj-ea"/>
                <a:ea typeface="+mj-ea"/>
              </a:rPr>
              <a:t>(Build</a:t>
            </a:r>
            <a:r>
              <a:rPr lang="ko-KR" altLang="en-US" dirty="0">
                <a:latin typeface="+mj-ea"/>
                <a:ea typeface="+mj-ea"/>
              </a:rPr>
              <a:t> </a:t>
            </a:r>
            <a:r>
              <a:rPr lang="ko-KR" altLang="en-US" dirty="0" err="1">
                <a:latin typeface="+mj-ea"/>
                <a:ea typeface="+mj-ea"/>
              </a:rPr>
              <a:t>자동업데이트</a:t>
            </a:r>
            <a:r>
              <a:rPr lang="ko-KR" altLang="en-US" dirty="0">
                <a:latin typeface="+mj-ea"/>
                <a:ea typeface="+mj-ea"/>
              </a:rPr>
              <a:t> 지원</a:t>
            </a:r>
            <a:r>
              <a:rPr lang="en-US" altLang="ko-KR" dirty="0">
                <a:latin typeface="+mj-ea"/>
                <a:ea typeface="+mj-ea"/>
              </a:rPr>
              <a:t>)</a:t>
            </a:r>
            <a:endParaRPr lang="ko-KR" altLang="en-US" dirty="0">
              <a:latin typeface="+mj-ea"/>
              <a:ea typeface="+mj-ea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2D3E791-7B72-4381-B36A-745E8108C600}"/>
              </a:ext>
            </a:extLst>
          </p:cNvPr>
          <p:cNvSpPr/>
          <p:nvPr/>
        </p:nvSpPr>
        <p:spPr>
          <a:xfrm>
            <a:off x="342899" y="1799140"/>
            <a:ext cx="9977439" cy="52207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KoPubWorld돋움체 Light" panose="00000300000000000000" pitchFamily="2" charset="-127"/>
              </a:rPr>
              <a:t>                           </a:t>
            </a:r>
            <a:endParaRPr lang="ko-KR" altLang="en-US" dirty="0">
              <a:latin typeface="KoPubWorld돋움체 Light" panose="00000300000000000000" pitchFamily="2" charset="-127"/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D88C85B-F942-4AA4-9C35-E880F9CB7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15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45892D1-78EF-4BBD-90C6-02CAD8243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3967" y="2558586"/>
            <a:ext cx="4823878" cy="35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14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6BF74AE-C6E8-4B49-B839-33ECDFEE3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2-2 </a:t>
            </a:r>
            <a:r>
              <a:rPr lang="ko-KR" altLang="en-US" dirty="0"/>
              <a:t>특장점</a:t>
            </a:r>
          </a:p>
        </p:txBody>
      </p:sp>
      <p:sp>
        <p:nvSpPr>
          <p:cNvPr id="3" name="사각형: 둥근 위쪽 모서리 2">
            <a:extLst>
              <a:ext uri="{FF2B5EF4-FFF2-40B4-BE49-F238E27FC236}">
                <a16:creationId xmlns:a16="http://schemas.microsoft.com/office/drawing/2014/main" id="{E53AFF9B-690B-4AA8-9B67-891B26FE77B7}"/>
              </a:ext>
            </a:extLst>
          </p:cNvPr>
          <p:cNvSpPr/>
          <p:nvPr/>
        </p:nvSpPr>
        <p:spPr>
          <a:xfrm>
            <a:off x="342899" y="1404137"/>
            <a:ext cx="9977439" cy="441094"/>
          </a:xfrm>
          <a:prstGeom prst="round2Same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+mj-ea"/>
                <a:ea typeface="+mj-ea"/>
              </a:rPr>
              <a:t>Windows 7→10 </a:t>
            </a:r>
            <a:r>
              <a:rPr lang="ko-KR" altLang="en-US" dirty="0">
                <a:latin typeface="+mj-ea"/>
                <a:ea typeface="+mj-ea"/>
              </a:rPr>
              <a:t>자동 업그레이드 지원 실행 영상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C2D3E791-7B72-4381-B36A-745E8108C600}"/>
              </a:ext>
            </a:extLst>
          </p:cNvPr>
          <p:cNvSpPr/>
          <p:nvPr/>
        </p:nvSpPr>
        <p:spPr>
          <a:xfrm>
            <a:off x="342899" y="1799140"/>
            <a:ext cx="9977439" cy="52207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latin typeface="KoPubWorld돋움체 Light" panose="00000300000000000000" pitchFamily="2" charset="-127"/>
              </a:rPr>
              <a:t>                           </a:t>
            </a:r>
            <a:endParaRPr lang="ko-KR" altLang="en-US" dirty="0">
              <a:latin typeface="KoPubWorld돋움체 Light" panose="00000300000000000000" pitchFamily="2" charset="-127"/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72661D7-6BB3-4115-A394-76DFB4DC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16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2C7B00F-4794-41D6-8C38-66B14803F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587" y="2467138"/>
            <a:ext cx="4808637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035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2-3 </a:t>
            </a:r>
            <a:r>
              <a:rPr lang="ko-KR" altLang="en-US" dirty="0"/>
              <a:t>주요기능</a:t>
            </a:r>
          </a:p>
        </p:txBody>
      </p:sp>
      <p:grpSp>
        <p:nvGrpSpPr>
          <p:cNvPr id="6" name="그룹 5"/>
          <p:cNvGrpSpPr/>
          <p:nvPr/>
        </p:nvGrpSpPr>
        <p:grpSpPr>
          <a:xfrm>
            <a:off x="702976" y="1694979"/>
            <a:ext cx="9139216" cy="5337699"/>
            <a:chOff x="236538" y="1402482"/>
            <a:chExt cx="8467514" cy="4945396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538" y="1402482"/>
              <a:ext cx="5186635" cy="494539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510802" y="1469172"/>
              <a:ext cx="3266595" cy="1090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95326" indent="-195326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실시간 리포트 및 대시보드에 의한 모니터링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195326" indent="-195326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PC HW, SW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자산관리 기능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(Windows/Mac)</a:t>
              </a:r>
            </a:p>
            <a:p>
              <a:pPr marL="195326" indent="-195326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비업무용 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SW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 설치 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PC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인터넷 사용 제한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195326" indent="-195326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지원중단 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OS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사용자 인터넷 사용제한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406963" y="2980618"/>
              <a:ext cx="4297089" cy="23739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7849" indent="-18676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인터넷 차단에 의한 에이전트 자동 배포 및 패치 관리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287849" indent="-18676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PKI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및 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BIO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인증에 의해 검증된 파일의 등록 및 배포 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(Windows/Mac)</a:t>
              </a:r>
            </a:p>
            <a:p>
              <a:pPr marL="287849" indent="-18676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MS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지원 중단 패치 및 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Adobe,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한글 패치 지원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287849" indent="-18676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개별 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PC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의 환경에 따른 차별화된 패치 지원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287849" indent="-18676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내부 정책에 따른 정책 설정 기능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(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스케줄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,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적용대상 등</a:t>
              </a: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)</a:t>
              </a:r>
            </a:p>
            <a:p>
              <a:pPr marL="287849" indent="-18676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 dirty="0" err="1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패치랩을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 통한 신규 패치에 대한 신속한 검증 및 롤백 기능 지원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287849" indent="-18676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MS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운영체제 및 어플리케이션 자동 패치 수용</a:t>
              </a:r>
              <a:endPara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287849" indent="-18676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Mac OS </a:t>
              </a:r>
              <a:r>
                <a:rPr lang="ko-KR" altLang="en-US" sz="12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패치 지원 </a:t>
              </a:r>
            </a:p>
          </p:txBody>
        </p:sp>
      </p:grp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912BD23-7903-4FDC-B7D8-BF23307D7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9901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2-3 </a:t>
            </a:r>
            <a:r>
              <a:rPr lang="ko-KR" altLang="en-US" dirty="0"/>
              <a:t>주요기능 </a:t>
            </a:r>
            <a:r>
              <a:rPr lang="en-US" altLang="ko-KR" dirty="0"/>
              <a:t>– </a:t>
            </a:r>
            <a:r>
              <a:rPr lang="ko-KR" altLang="en-US" dirty="0"/>
              <a:t>안전한 </a:t>
            </a:r>
            <a:r>
              <a:rPr lang="ko-KR" altLang="en-US" dirty="0" err="1"/>
              <a:t>파일등록</a:t>
            </a:r>
            <a:r>
              <a:rPr lang="ko-KR" altLang="en-US" dirty="0"/>
              <a:t> 및 배포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9719" y="1380813"/>
            <a:ext cx="2900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파일</a:t>
            </a:r>
            <a:r>
              <a:rPr lang="en-US" altLang="ko-KR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 </a:t>
            </a:r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등록 및 배포 시 별도 계정을 사용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1122501" y="1418235"/>
            <a:ext cx="71516" cy="232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8426" y="1688806"/>
            <a:ext cx="8354210" cy="837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8410" indent="-308410" fontAlgn="base">
              <a:lnSpc>
                <a:spcPct val="120000"/>
              </a:lnSpc>
              <a:buBlip>
                <a:blip r:embed="rId2"/>
              </a:buBlip>
            </a:pPr>
            <a:r>
              <a:rPr lang="ko-KR" altLang="en-US" sz="1295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대형사이트에서 각 단위 </a:t>
            </a:r>
            <a:r>
              <a:rPr lang="ko-KR" altLang="en-US" sz="1295" dirty="0" err="1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조직별로</a:t>
            </a:r>
            <a:r>
              <a:rPr lang="ko-KR" altLang="en-US" sz="1295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 단위 관리자를 생성할 경우</a:t>
            </a:r>
            <a:r>
              <a:rPr lang="en-US" altLang="ko-KR" sz="1295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,</a:t>
            </a:r>
            <a:r>
              <a:rPr lang="ko-KR" altLang="en-US" sz="1295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 </a:t>
            </a:r>
            <a:endParaRPr lang="en-US" altLang="ko-KR" sz="1295" dirty="0">
              <a:solidFill>
                <a:schemeClr val="bg2">
                  <a:lumMod val="25000"/>
                </a:schemeClr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  <a:p>
            <a:pPr fontAlgn="base" latinLnBrk="0">
              <a:lnSpc>
                <a:spcPct val="120000"/>
              </a:lnSpc>
            </a:pPr>
            <a:r>
              <a:rPr lang="en-US" altLang="ko-KR" sz="1295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        SW </a:t>
            </a:r>
            <a:r>
              <a:rPr lang="ko-KR" altLang="en-US" sz="1295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배포의 등록 권한 및 정책 관리 권한을 별도로 가질 수 있도록 함</a:t>
            </a:r>
            <a:endParaRPr lang="en-US" altLang="ko-KR" sz="1295" dirty="0">
              <a:solidFill>
                <a:schemeClr val="bg2">
                  <a:lumMod val="25000"/>
                </a:schemeClr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  <a:p>
            <a:pPr marL="308410" indent="-308410" fontAlgn="base">
              <a:lnSpc>
                <a:spcPct val="150000"/>
              </a:lnSpc>
              <a:buBlip>
                <a:blip r:embed="rId2"/>
              </a:buBlip>
            </a:pPr>
            <a:r>
              <a:rPr lang="ko-KR" altLang="en-US" sz="1295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배포 권한을 갖는 단위 관리자는 로그인 과정을 거친 후 전자서명 된 파일을 선택하여 배포 할 수 있는 기능을 제공 받음</a:t>
            </a:r>
            <a:endParaRPr lang="en-US" altLang="ko-KR" sz="1295" dirty="0">
              <a:solidFill>
                <a:schemeClr val="bg2">
                  <a:lumMod val="25000"/>
                </a:schemeClr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96C61693-1890-4017-800C-4E6541D909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45" y="2947633"/>
            <a:ext cx="8783050" cy="2286907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8C584050-4047-4997-BC3E-3F3A80482A04}"/>
              </a:ext>
            </a:extLst>
          </p:cNvPr>
          <p:cNvSpPr/>
          <p:nvPr/>
        </p:nvSpPr>
        <p:spPr>
          <a:xfrm>
            <a:off x="1731794" y="4030214"/>
            <a:ext cx="4031543" cy="332192"/>
          </a:xfrm>
          <a:prstGeom prst="rect">
            <a:avLst/>
          </a:prstGeom>
          <a:noFill/>
          <a:ln w="31750">
            <a:solidFill>
              <a:srgbClr val="AAB5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EB1FA3C1-392D-4A6D-8840-D0BD1A9C30B1}"/>
              </a:ext>
            </a:extLst>
          </p:cNvPr>
          <p:cNvSpPr/>
          <p:nvPr/>
        </p:nvSpPr>
        <p:spPr>
          <a:xfrm>
            <a:off x="5375451" y="4902348"/>
            <a:ext cx="1175001" cy="332192"/>
          </a:xfrm>
          <a:prstGeom prst="rect">
            <a:avLst/>
          </a:prstGeom>
          <a:noFill/>
          <a:ln w="31750">
            <a:solidFill>
              <a:srgbClr val="FF7F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4345042C-B184-4450-B181-6DBE0485DB0B}"/>
              </a:ext>
            </a:extLst>
          </p:cNvPr>
          <p:cNvGrpSpPr/>
          <p:nvPr/>
        </p:nvGrpSpPr>
        <p:grpSpPr>
          <a:xfrm>
            <a:off x="5962952" y="2688933"/>
            <a:ext cx="2688174" cy="1465850"/>
            <a:chOff x="5910647" y="2610036"/>
            <a:chExt cx="2490602" cy="1358115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860A8583-194B-4DD9-B4FF-B448472467DC}"/>
                </a:ext>
              </a:extLst>
            </p:cNvPr>
            <p:cNvSpPr/>
            <p:nvPr/>
          </p:nvSpPr>
          <p:spPr>
            <a:xfrm>
              <a:off x="5989114" y="2610036"/>
              <a:ext cx="2312373" cy="1358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174E761E-B9C8-4FEC-89A0-71201BDC34D6}"/>
                </a:ext>
              </a:extLst>
            </p:cNvPr>
            <p:cNvSpPr/>
            <p:nvPr/>
          </p:nvSpPr>
          <p:spPr>
            <a:xfrm>
              <a:off x="5910647" y="2721083"/>
              <a:ext cx="2490602" cy="371070"/>
            </a:xfrm>
            <a:prstGeom prst="rect">
              <a:avLst/>
            </a:prstGeom>
            <a:gradFill>
              <a:gsLst>
                <a:gs pos="0">
                  <a:srgbClr val="B8C263"/>
                </a:gs>
                <a:gs pos="100000">
                  <a:srgbClr val="99A544"/>
                </a:gs>
              </a:gsLst>
              <a:lin ang="5400000" scaled="1"/>
            </a:gradFill>
            <a:ln w="3175">
              <a:solidFill>
                <a:srgbClr val="A1AD49"/>
              </a:solidFill>
            </a:ln>
            <a:effectLst>
              <a:outerShdw blurRad="50800" dist="38100" dir="2700000" sx="8000" sy="8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7E59940-AE5A-4B47-B4E1-0092568C9BD9}"/>
                </a:ext>
              </a:extLst>
            </p:cNvPr>
            <p:cNvSpPr txBox="1"/>
            <p:nvPr/>
          </p:nvSpPr>
          <p:spPr>
            <a:xfrm>
              <a:off x="6344223" y="2793095"/>
              <a:ext cx="1478059" cy="285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전자 서명 파일 선택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86EEEE-B572-4A29-8974-4BA5B4D466FA}"/>
                </a:ext>
              </a:extLst>
            </p:cNvPr>
            <p:cNvSpPr txBox="1"/>
            <p:nvPr/>
          </p:nvSpPr>
          <p:spPr>
            <a:xfrm>
              <a:off x="6101247" y="3281248"/>
              <a:ext cx="1876089" cy="427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배포도구를 이용한 보안인증서</a:t>
              </a:r>
            </a:p>
            <a:p>
              <a:r>
                <a:rPr lang="ko-KR" altLang="en-US" sz="1200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기반의 전자서명 된 파일</a:t>
              </a:r>
            </a:p>
          </p:txBody>
        </p:sp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457CFCA2-FE71-4C47-A0A9-987CBC7A1D75}"/>
                </a:ext>
              </a:extLst>
            </p:cNvPr>
            <p:cNvSpPr/>
            <p:nvPr/>
          </p:nvSpPr>
          <p:spPr>
            <a:xfrm>
              <a:off x="6203833" y="2871130"/>
              <a:ext cx="98756" cy="98756"/>
            </a:xfrm>
            <a:prstGeom prst="ellipse">
              <a:avLst/>
            </a:prstGeom>
            <a:solidFill>
              <a:srgbClr val="B8C263"/>
            </a:solidFill>
            <a:ln w="38100">
              <a:solidFill>
                <a:schemeClr val="bg1"/>
              </a:solidFill>
            </a:ln>
            <a:effectLst>
              <a:outerShdw blurRad="50800" dist="38100" dir="2700000" sx="80000" sy="8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48181949-9910-4A7C-98AA-50082AD61B4E}"/>
              </a:ext>
            </a:extLst>
          </p:cNvPr>
          <p:cNvGrpSpPr/>
          <p:nvPr/>
        </p:nvGrpSpPr>
        <p:grpSpPr>
          <a:xfrm>
            <a:off x="2098197" y="5336002"/>
            <a:ext cx="2688174" cy="1465850"/>
            <a:chOff x="5910647" y="2610036"/>
            <a:chExt cx="2490602" cy="1358115"/>
          </a:xfrm>
        </p:grpSpPr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FAC6B1C1-39ED-4DA1-9931-9E86D5D6592A}"/>
                </a:ext>
              </a:extLst>
            </p:cNvPr>
            <p:cNvSpPr/>
            <p:nvPr/>
          </p:nvSpPr>
          <p:spPr>
            <a:xfrm>
              <a:off x="5989114" y="2610036"/>
              <a:ext cx="2312373" cy="1358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3C1B1C23-7D7B-44AF-B19A-A3DD0EDB53C8}"/>
                </a:ext>
              </a:extLst>
            </p:cNvPr>
            <p:cNvSpPr/>
            <p:nvPr/>
          </p:nvSpPr>
          <p:spPr>
            <a:xfrm>
              <a:off x="5910647" y="2721083"/>
              <a:ext cx="2490602" cy="371070"/>
            </a:xfrm>
            <a:prstGeom prst="rect">
              <a:avLst/>
            </a:prstGeom>
            <a:gradFill>
              <a:gsLst>
                <a:gs pos="0">
                  <a:srgbClr val="FF8A8A"/>
                </a:gs>
                <a:gs pos="100000">
                  <a:srgbClr val="FF5F5F"/>
                </a:gs>
              </a:gsLst>
              <a:lin ang="5400000" scaled="1"/>
            </a:gradFill>
            <a:ln w="3175">
              <a:solidFill>
                <a:srgbClr val="FF5F5F"/>
              </a:solidFill>
            </a:ln>
            <a:effectLst>
              <a:outerShdw blurRad="50800" dist="38100" dir="2700000" sx="8000" sy="8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7103FC2-CF99-44F0-85F6-4AA41E5B12E6}"/>
                </a:ext>
              </a:extLst>
            </p:cNvPr>
            <p:cNvSpPr txBox="1"/>
            <p:nvPr/>
          </p:nvSpPr>
          <p:spPr>
            <a:xfrm>
              <a:off x="6344223" y="2793095"/>
              <a:ext cx="1430532" cy="2851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400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서버에 업로드 실행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731E938-D91E-4897-9056-0B378FC5E233}"/>
                </a:ext>
              </a:extLst>
            </p:cNvPr>
            <p:cNvSpPr txBox="1"/>
            <p:nvPr/>
          </p:nvSpPr>
          <p:spPr>
            <a:xfrm>
              <a:off x="6101247" y="3281248"/>
              <a:ext cx="1926585" cy="5988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00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업로드 된 정책파일은 </a:t>
              </a:r>
              <a:r>
                <a:rPr lang="en-US" altLang="ko-KR" sz="1200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AES256</a:t>
              </a:r>
            </a:p>
            <a:p>
              <a:r>
                <a:rPr lang="ko-KR" altLang="en-US" sz="1200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암호화 알고리즘을 이용하여</a:t>
              </a:r>
              <a:endParaRPr lang="en-US" altLang="ko-KR" sz="1200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r>
                <a:rPr lang="ko-KR" altLang="en-US" sz="1200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암호화된 파일로 다시 저장</a:t>
              </a:r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E21616BA-D489-4A58-909B-0E3BBBA8F24D}"/>
                </a:ext>
              </a:extLst>
            </p:cNvPr>
            <p:cNvSpPr/>
            <p:nvPr/>
          </p:nvSpPr>
          <p:spPr>
            <a:xfrm>
              <a:off x="6203833" y="2859819"/>
              <a:ext cx="98756" cy="98756"/>
            </a:xfrm>
            <a:prstGeom prst="ellipse">
              <a:avLst/>
            </a:prstGeom>
            <a:solidFill>
              <a:srgbClr val="FF8A8A"/>
            </a:solidFill>
            <a:ln w="38100">
              <a:solidFill>
                <a:schemeClr val="bg1"/>
              </a:solidFill>
            </a:ln>
            <a:effectLst>
              <a:outerShdw blurRad="50800" dist="38100" dir="2700000" sx="80000" sy="8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</p:grpSp>
      <p:cxnSp>
        <p:nvCxnSpPr>
          <p:cNvPr id="31" name="직선 연결선 30">
            <a:extLst>
              <a:ext uri="{FF2B5EF4-FFF2-40B4-BE49-F238E27FC236}">
                <a16:creationId xmlns:a16="http://schemas.microsoft.com/office/drawing/2014/main" id="{118B13F7-3762-4A14-8628-A326ACD622E2}"/>
              </a:ext>
            </a:extLst>
          </p:cNvPr>
          <p:cNvCxnSpPr>
            <a:endCxn id="21" idx="1"/>
          </p:cNvCxnSpPr>
          <p:nvPr/>
        </p:nvCxnSpPr>
        <p:spPr>
          <a:xfrm flipV="1">
            <a:off x="4277646" y="3009041"/>
            <a:ext cx="1685306" cy="1021173"/>
          </a:xfrm>
          <a:prstGeom prst="line">
            <a:avLst/>
          </a:prstGeom>
          <a:ln w="31750">
            <a:solidFill>
              <a:srgbClr val="AAB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F23A8E36-88C8-4667-BB81-A56CBF5C509E}"/>
              </a:ext>
            </a:extLst>
          </p:cNvPr>
          <p:cNvCxnSpPr>
            <a:cxnSpLocks/>
            <a:stCxn id="27" idx="3"/>
            <a:endCxn id="18" idx="1"/>
          </p:cNvCxnSpPr>
          <p:nvPr/>
        </p:nvCxnSpPr>
        <p:spPr>
          <a:xfrm flipV="1">
            <a:off x="4786372" y="5068444"/>
            <a:ext cx="589080" cy="587668"/>
          </a:xfrm>
          <a:prstGeom prst="line">
            <a:avLst/>
          </a:prstGeom>
          <a:ln w="31750">
            <a:solidFill>
              <a:srgbClr val="FF8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타원 32">
            <a:extLst>
              <a:ext uri="{FF2B5EF4-FFF2-40B4-BE49-F238E27FC236}">
                <a16:creationId xmlns:a16="http://schemas.microsoft.com/office/drawing/2014/main" id="{8FA0664E-5D02-43CB-AA1B-B63F2A631F3E}"/>
              </a:ext>
            </a:extLst>
          </p:cNvPr>
          <p:cNvSpPr/>
          <p:nvPr/>
        </p:nvSpPr>
        <p:spPr>
          <a:xfrm>
            <a:off x="5292611" y="5022495"/>
            <a:ext cx="106590" cy="106590"/>
          </a:xfrm>
          <a:prstGeom prst="ellipse">
            <a:avLst/>
          </a:prstGeom>
          <a:solidFill>
            <a:srgbClr val="FF8A8A"/>
          </a:solidFill>
          <a:ln w="38100">
            <a:solidFill>
              <a:schemeClr val="bg1"/>
            </a:solidFill>
          </a:ln>
          <a:effectLst>
            <a:outerShdw blurRad="50800" dist="38100" dir="2700000" sx="80000" sy="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34" name="타원 33">
            <a:extLst>
              <a:ext uri="{FF2B5EF4-FFF2-40B4-BE49-F238E27FC236}">
                <a16:creationId xmlns:a16="http://schemas.microsoft.com/office/drawing/2014/main" id="{0A913F30-38EA-4725-8747-BD29E94715A9}"/>
              </a:ext>
            </a:extLst>
          </p:cNvPr>
          <p:cNvSpPr/>
          <p:nvPr/>
        </p:nvSpPr>
        <p:spPr>
          <a:xfrm>
            <a:off x="4224350" y="3971054"/>
            <a:ext cx="106590" cy="106590"/>
          </a:xfrm>
          <a:prstGeom prst="ellipse">
            <a:avLst/>
          </a:prstGeom>
          <a:solidFill>
            <a:srgbClr val="B8C263"/>
          </a:solidFill>
          <a:ln w="38100">
            <a:solidFill>
              <a:schemeClr val="bg1"/>
            </a:solidFill>
          </a:ln>
          <a:effectLst>
            <a:outerShdw blurRad="50800" dist="38100" dir="2700000" sx="80000" sy="8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7AD086D-0275-4DB0-B179-4B38084C2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07798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그림 37">
            <a:extLst>
              <a:ext uri="{FF2B5EF4-FFF2-40B4-BE49-F238E27FC236}">
                <a16:creationId xmlns:a16="http://schemas.microsoft.com/office/drawing/2014/main" id="{98928485-1733-4DAC-958D-2284C25A0A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9" b="65605"/>
          <a:stretch/>
        </p:blipFill>
        <p:spPr>
          <a:xfrm>
            <a:off x="3955312" y="0"/>
            <a:ext cx="6736501" cy="13183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86A628-C839-4FA2-902F-F160B3C35197}"/>
              </a:ext>
            </a:extLst>
          </p:cNvPr>
          <p:cNvSpPr txBox="1"/>
          <p:nvPr/>
        </p:nvSpPr>
        <p:spPr>
          <a:xfrm>
            <a:off x="2004299" y="1211759"/>
            <a:ext cx="10791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000" b="0" i="0" u="none" strike="noStrike" kern="1200" cap="none" spc="0" normalizeH="0" baseline="0" noProof="0" dirty="0">
                <a:ln>
                  <a:solidFill>
                    <a:srgbClr val="4B61B6">
                      <a:lumMod val="60000"/>
                      <a:lumOff val="40000"/>
                      <a:alpha val="30000"/>
                    </a:srgbClr>
                  </a:solidFill>
                </a:ln>
                <a:solidFill>
                  <a:srgbClr val="5371CA">
                    <a:lumMod val="60000"/>
                    <a:lumOff val="40000"/>
                  </a:srgbClr>
                </a:solidFill>
                <a:effectLst/>
                <a:uLnTx/>
                <a:uFillTx/>
                <a:latin typeface="KoPubWorld돋움체 Light"/>
                <a:ea typeface="KoPubWorld돋움체 Light"/>
                <a:cs typeface="+mn-cs"/>
              </a:rPr>
              <a:t>목차</a:t>
            </a:r>
            <a:endParaRPr kumimoji="0" lang="en-US" altLang="ko-KR" sz="4000" b="0" i="0" u="none" strike="noStrike" kern="1200" cap="none" spc="0" normalizeH="0" baseline="0" noProof="0" dirty="0">
              <a:ln>
                <a:solidFill>
                  <a:srgbClr val="4B61B6">
                    <a:lumMod val="60000"/>
                    <a:lumOff val="40000"/>
                    <a:alpha val="30000"/>
                  </a:srgbClr>
                </a:solidFill>
              </a:ln>
              <a:solidFill>
                <a:srgbClr val="5371CA">
                  <a:lumMod val="60000"/>
                  <a:lumOff val="40000"/>
                </a:srgbClr>
              </a:solidFill>
              <a:effectLst/>
              <a:uLnTx/>
              <a:uFillTx/>
              <a:latin typeface="KoPubWorld돋움체 Light"/>
              <a:ea typeface="KoPubWorld돋움체 Light"/>
              <a:cs typeface="+mn-cs"/>
            </a:endParaRPr>
          </a:p>
        </p:txBody>
      </p:sp>
      <p:sp>
        <p:nvSpPr>
          <p:cNvPr id="15" name="사각형: 둥근 위쪽 모서리 14">
            <a:extLst>
              <a:ext uri="{FF2B5EF4-FFF2-40B4-BE49-F238E27FC236}">
                <a16:creationId xmlns:a16="http://schemas.microsoft.com/office/drawing/2014/main" id="{249C8A4E-3C0D-4435-A0B3-4DD783C27A4B}"/>
              </a:ext>
            </a:extLst>
          </p:cNvPr>
          <p:cNvSpPr/>
          <p:nvPr/>
        </p:nvSpPr>
        <p:spPr>
          <a:xfrm>
            <a:off x="3476846" y="0"/>
            <a:ext cx="786810" cy="6241312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oPubWorld돋움체 Light"/>
              <a:ea typeface="KoPubWorld돋움체 Light"/>
              <a:cs typeface="+mn-cs"/>
            </a:endParaRP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2CFC3F9C-06D2-4261-9DB6-469254E213C5}"/>
              </a:ext>
            </a:extLst>
          </p:cNvPr>
          <p:cNvGrpSpPr/>
          <p:nvPr/>
        </p:nvGrpSpPr>
        <p:grpSpPr>
          <a:xfrm>
            <a:off x="3870251" y="2197457"/>
            <a:ext cx="3962596" cy="2159055"/>
            <a:chOff x="3870251" y="1892595"/>
            <a:chExt cx="3962596" cy="2159055"/>
          </a:xfrm>
        </p:grpSpPr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735C3F3F-5935-4FF6-87D7-E7B6FBAE0FEC}"/>
                </a:ext>
              </a:extLst>
            </p:cNvPr>
            <p:cNvSpPr/>
            <p:nvPr/>
          </p:nvSpPr>
          <p:spPr>
            <a:xfrm>
              <a:off x="3870251" y="1892595"/>
              <a:ext cx="786810" cy="786810"/>
            </a:xfrm>
            <a:prstGeom prst="ellipse">
              <a:avLst/>
            </a:prstGeom>
            <a:solidFill>
              <a:schemeClr val="bg1"/>
            </a:solidFill>
            <a:ln w="889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000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oPubWorld돋움체 Bold"/>
                  <a:ea typeface="KoPubWorld돋움체 Light"/>
                  <a:cs typeface="+mn-cs"/>
                </a:rPr>
                <a:t>I</a:t>
              </a:r>
              <a:endParaRPr kumimoji="0" lang="ko-KR" altLang="en-US" sz="30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PubWorld돋움체 Bold"/>
                <a:ea typeface="KoPubWorld돋움체 Light"/>
                <a:cs typeface="+mn-cs"/>
              </a:endParaRPr>
            </a:p>
          </p:txBody>
        </p:sp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AC46C827-6951-4A34-A95F-AA7172C4125C}"/>
                </a:ext>
              </a:extLst>
            </p:cNvPr>
            <p:cNvSpPr/>
            <p:nvPr/>
          </p:nvSpPr>
          <p:spPr>
            <a:xfrm>
              <a:off x="4833308" y="2042717"/>
              <a:ext cx="2999539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2700" spc="-150" dirty="0">
                  <a:solidFill>
                    <a:srgbClr val="4B61B6">
                      <a:lumMod val="50000"/>
                    </a:srgbClr>
                  </a:solidFill>
                  <a:latin typeface="KoPubWorld돋움체 Bold"/>
                  <a:ea typeface="KoPubWorld돋움체 Bold"/>
                </a:rPr>
                <a:t>패치관리시스템</a:t>
              </a:r>
              <a:r>
                <a:rPr lang="en-US" altLang="ko-KR" sz="2700" spc="-150" dirty="0">
                  <a:solidFill>
                    <a:srgbClr val="4B61B6">
                      <a:lumMod val="50000"/>
                    </a:srgbClr>
                  </a:solidFill>
                  <a:latin typeface="KoPubWorld돋움체 Bold"/>
                  <a:ea typeface="KoPubWorld돋움체 Bold"/>
                </a:rPr>
                <a:t>(PMS)</a:t>
              </a:r>
              <a:endParaRPr kumimoji="0" lang="ko-KR" altLang="en-US" sz="2700" b="0" i="0" u="none" strike="noStrike" kern="1200" cap="none" spc="-150" normalizeH="0" baseline="0" noProof="0" dirty="0">
                <a:ln>
                  <a:noFill/>
                </a:ln>
                <a:solidFill>
                  <a:srgbClr val="4B61B6">
                    <a:lumMod val="50000"/>
                  </a:srgbClr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51C118-9A61-43AE-9CAD-E8B08BE28C1E}"/>
                </a:ext>
              </a:extLst>
            </p:cNvPr>
            <p:cNvSpPr txBox="1"/>
            <p:nvPr/>
          </p:nvSpPr>
          <p:spPr>
            <a:xfrm>
              <a:off x="4952011" y="2575092"/>
              <a:ext cx="1947969" cy="1476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0975" marR="0" lvl="0" indent="-180975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ko-KR" altLang="en-US" sz="1400" spc="-150" dirty="0">
                  <a:solidFill>
                    <a:srgbClr val="EAEAEA">
                      <a:lumMod val="25000"/>
                    </a:srgbClr>
                  </a:solidFill>
                  <a:latin typeface="KoPubWorld돋움체 Light"/>
                  <a:ea typeface="KoPubWorld돋움체 Light"/>
                </a:rPr>
                <a:t>패치관리시스템 출현 배경</a:t>
              </a:r>
              <a:endParaRPr lang="en-US" altLang="ko-KR" sz="1400" spc="-150" dirty="0">
                <a:solidFill>
                  <a:srgbClr val="EAEAEA">
                    <a:lumMod val="25000"/>
                  </a:srgbClr>
                </a:solidFill>
                <a:latin typeface="KoPubWorld돋움체 Light"/>
                <a:ea typeface="KoPubWorld돋움체 Light"/>
              </a:endParaRPr>
            </a:p>
            <a:p>
              <a:pPr marL="180975" marR="0" lvl="0" indent="-180975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400" b="0" i="0" u="none" strike="noStrike" kern="1200" cap="none" spc="-150" normalizeH="0" baseline="0" noProof="0" dirty="0">
                  <a:ln>
                    <a:noFill/>
                  </a:ln>
                  <a:solidFill>
                    <a:srgbClr val="EAEAEA">
                      <a:lumMod val="25000"/>
                    </a:srgbClr>
                  </a:solidFill>
                  <a:effectLst/>
                  <a:uLnTx/>
                  <a:uFillTx/>
                  <a:latin typeface="KoPubWorld돋움체 Light"/>
                  <a:ea typeface="KoPubWorld돋움체 Light"/>
                  <a:cs typeface="+mn-cs"/>
                </a:rPr>
                <a:t>패치관리시스템 필요성</a:t>
              </a:r>
              <a:endParaRPr kumimoji="0" lang="en-US" altLang="ko-KR" sz="1400" b="0" i="0" u="none" strike="noStrike" kern="1200" cap="none" spc="-150" normalizeH="0" baseline="0" noProof="0" dirty="0">
                <a:ln>
                  <a:noFill/>
                </a:ln>
                <a:solidFill>
                  <a:srgbClr val="EAEAEA">
                    <a:lumMod val="25000"/>
                  </a:srgbClr>
                </a:solidFill>
                <a:effectLst/>
                <a:uLnTx/>
                <a:uFillTx/>
                <a:latin typeface="KoPubWorld돋움체 Light"/>
                <a:ea typeface="KoPubWorld돋움체 Light"/>
                <a:cs typeface="+mn-cs"/>
              </a:endParaRPr>
            </a:p>
            <a:p>
              <a:pPr marL="180975" marR="0" lvl="0" indent="-180975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ko-KR" altLang="en-US" sz="1400" spc="-150" dirty="0">
                  <a:solidFill>
                    <a:srgbClr val="EAEAEA">
                      <a:lumMod val="25000"/>
                    </a:srgbClr>
                  </a:solidFill>
                  <a:latin typeface="KoPubWorld돋움체 Light"/>
                  <a:ea typeface="KoPubWorld돋움체 Light"/>
                </a:rPr>
                <a:t>패치관리시스템 제품 개요</a:t>
              </a:r>
              <a:endParaRPr lang="en-US" altLang="ko-KR" sz="1400" spc="-150" dirty="0">
                <a:solidFill>
                  <a:srgbClr val="EAEAEA">
                    <a:lumMod val="25000"/>
                  </a:srgbClr>
                </a:solidFill>
                <a:latin typeface="KoPubWorld돋움체 Light"/>
                <a:ea typeface="KoPubWorld돋움체 Light"/>
              </a:endParaRPr>
            </a:p>
            <a:p>
              <a:pPr marL="180975" marR="0" lvl="0" indent="-180975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400" b="0" i="0" u="none" strike="noStrike" kern="1200" cap="none" spc="-150" normalizeH="0" baseline="0" noProof="0" dirty="0">
                  <a:ln>
                    <a:noFill/>
                  </a:ln>
                  <a:solidFill>
                    <a:srgbClr val="EAEAEA">
                      <a:lumMod val="25000"/>
                    </a:srgbClr>
                  </a:solidFill>
                  <a:effectLst/>
                  <a:uLnTx/>
                  <a:uFillTx/>
                  <a:latin typeface="KoPubWorld돋움체 Light"/>
                  <a:ea typeface="KoPubWorld돋움체 Light"/>
                  <a:cs typeface="+mn-cs"/>
                </a:rPr>
                <a:t>기능적 요구사항</a:t>
              </a:r>
              <a:endParaRPr kumimoji="0" lang="en-US" altLang="ko-KR" sz="1400" b="0" i="0" u="none" strike="noStrike" kern="1200" cap="none" spc="-150" normalizeH="0" baseline="0" noProof="0" dirty="0">
                <a:ln>
                  <a:noFill/>
                </a:ln>
                <a:solidFill>
                  <a:srgbClr val="EAEAEA">
                    <a:lumMod val="25000"/>
                  </a:srgbClr>
                </a:solidFill>
                <a:effectLst/>
                <a:uLnTx/>
                <a:uFillTx/>
                <a:latin typeface="KoPubWorld돋움체 Light"/>
                <a:ea typeface="KoPubWorld돋움체 Light"/>
                <a:cs typeface="+mn-cs"/>
              </a:endParaRPr>
            </a:p>
            <a:p>
              <a:pPr marL="180975" marR="0" lvl="0" indent="-180975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ko-KR" altLang="en-US" sz="1400" spc="-150" dirty="0">
                  <a:solidFill>
                    <a:srgbClr val="EAEAEA">
                      <a:lumMod val="25000"/>
                    </a:srgbClr>
                  </a:solidFill>
                  <a:latin typeface="KoPubWorld돋움체 Light"/>
                  <a:ea typeface="KoPubWorld돋움체 Light"/>
                </a:rPr>
                <a:t>부가적 요구사항</a:t>
              </a:r>
              <a:endParaRPr kumimoji="0" lang="ko-KR" altLang="en-US" sz="1400" b="0" i="0" u="none" strike="noStrike" kern="1200" cap="none" spc="-150" normalizeH="0" baseline="0" noProof="0" dirty="0">
                <a:ln>
                  <a:noFill/>
                </a:ln>
                <a:solidFill>
                  <a:srgbClr val="EAEAEA">
                    <a:lumMod val="25000"/>
                  </a:srgbClr>
                </a:solidFill>
                <a:effectLst/>
                <a:uLnTx/>
                <a:uFillTx/>
                <a:latin typeface="KoPubWorld돋움체 Light"/>
                <a:ea typeface="KoPubWorld돋움체 Light"/>
                <a:cs typeface="+mn-cs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3A6F391D-AA0A-4C69-A201-9C683DAE8C03}"/>
              </a:ext>
            </a:extLst>
          </p:cNvPr>
          <p:cNvGrpSpPr/>
          <p:nvPr/>
        </p:nvGrpSpPr>
        <p:grpSpPr>
          <a:xfrm>
            <a:off x="3870251" y="4593413"/>
            <a:ext cx="3008810" cy="2129555"/>
            <a:chOff x="3870251" y="3880883"/>
            <a:chExt cx="3008810" cy="2129555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DD17BA9D-CA5D-4F27-85F7-148E2EC7732B}"/>
                </a:ext>
              </a:extLst>
            </p:cNvPr>
            <p:cNvSpPr/>
            <p:nvPr/>
          </p:nvSpPr>
          <p:spPr>
            <a:xfrm>
              <a:off x="3870251" y="3880883"/>
              <a:ext cx="786810" cy="786810"/>
            </a:xfrm>
            <a:prstGeom prst="ellipse">
              <a:avLst/>
            </a:prstGeom>
            <a:solidFill>
              <a:schemeClr val="bg1"/>
            </a:solidFill>
            <a:ln w="889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72000" bIns="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000" b="0" i="0" u="none" strike="noStrike" kern="1200" cap="none" spc="-15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KoPubWorld돋움체 Bold"/>
                  <a:ea typeface="KoPubWorld돋움체 Light"/>
                  <a:cs typeface="+mn-cs"/>
                </a:rPr>
                <a:t>Ⅱ</a:t>
              </a:r>
              <a:endParaRPr kumimoji="0" lang="ko-KR" altLang="en-US" sz="3000" b="0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oPubWorld돋움체 Bold"/>
                <a:ea typeface="KoPubWorld돋움체 Light"/>
                <a:cs typeface="+mn-cs"/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B85B2239-280E-4948-8883-241E1642DEE8}"/>
                </a:ext>
              </a:extLst>
            </p:cNvPr>
            <p:cNvSpPr/>
            <p:nvPr/>
          </p:nvSpPr>
          <p:spPr>
            <a:xfrm>
              <a:off x="4833308" y="4031005"/>
              <a:ext cx="2045753" cy="5078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2700" spc="-150" dirty="0">
                  <a:solidFill>
                    <a:srgbClr val="4B61B6">
                      <a:lumMod val="50000"/>
                    </a:srgbClr>
                  </a:solidFill>
                  <a:latin typeface="KoPubWorld돋움체 Bold"/>
                  <a:ea typeface="KoPubWorld돋움체 Bold"/>
                </a:rPr>
                <a:t>TA-PRS</a:t>
              </a:r>
              <a:r>
                <a:rPr lang="ko-KR" altLang="en-US" sz="2700" spc="-150" dirty="0">
                  <a:solidFill>
                    <a:srgbClr val="4B61B6">
                      <a:lumMod val="50000"/>
                    </a:srgbClr>
                  </a:solidFill>
                  <a:latin typeface="KoPubWorld돋움체 Bold"/>
                  <a:ea typeface="KoPubWorld돋움체 Bold"/>
                </a:rPr>
                <a:t> </a:t>
              </a:r>
              <a:r>
                <a:rPr lang="en-US" altLang="ko-KR" sz="2700" spc="-150" dirty="0">
                  <a:solidFill>
                    <a:srgbClr val="4B61B6">
                      <a:lumMod val="50000"/>
                    </a:srgbClr>
                  </a:solidFill>
                  <a:latin typeface="KoPubWorld돋움체 Bold"/>
                  <a:ea typeface="KoPubWorld돋움체 Bold"/>
                </a:rPr>
                <a:t>V2.1</a:t>
              </a:r>
              <a:endParaRPr kumimoji="0" lang="ko-KR" altLang="en-US" sz="2700" b="0" i="0" u="none" strike="noStrike" kern="1200" cap="none" spc="-150" normalizeH="0" baseline="0" noProof="0" dirty="0">
                <a:ln>
                  <a:noFill/>
                </a:ln>
                <a:solidFill>
                  <a:srgbClr val="4B61B6">
                    <a:lumMod val="50000"/>
                  </a:srgbClr>
                </a:solidFill>
                <a:effectLst/>
                <a:uLnTx/>
                <a:uFillTx/>
                <a:latin typeface="KoPubWorld돋움체 Bold"/>
                <a:ea typeface="KoPubWorld돋움체 Bold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51193EB-33A3-4F84-BF14-C498B29B57E1}"/>
                </a:ext>
              </a:extLst>
            </p:cNvPr>
            <p:cNvSpPr txBox="1"/>
            <p:nvPr/>
          </p:nvSpPr>
          <p:spPr>
            <a:xfrm>
              <a:off x="4952011" y="4533880"/>
              <a:ext cx="1810111" cy="1476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0975" marR="0" lvl="0" indent="-180975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400" b="0" i="0" u="none" strike="noStrike" kern="1200" cap="none" spc="-150" normalizeH="0" baseline="0" noProof="0" dirty="0">
                  <a:ln>
                    <a:noFill/>
                  </a:ln>
                  <a:solidFill>
                    <a:srgbClr val="EAEAEA">
                      <a:lumMod val="25000"/>
                    </a:srgbClr>
                  </a:solidFill>
                  <a:effectLst/>
                  <a:uLnTx/>
                  <a:uFillTx/>
                  <a:latin typeface="KoPubWorld돋움체 Light"/>
                  <a:ea typeface="KoPubWorld돋움체 Light"/>
                  <a:cs typeface="+mn-cs"/>
                </a:rPr>
                <a:t>경쟁제품 대비 비교우위</a:t>
              </a:r>
              <a:endParaRPr kumimoji="0" lang="en-US" altLang="ko-KR" sz="1400" b="0" i="0" u="none" strike="noStrike" kern="1200" cap="none" spc="-150" normalizeH="0" baseline="0" noProof="0" dirty="0">
                <a:ln>
                  <a:noFill/>
                </a:ln>
                <a:solidFill>
                  <a:srgbClr val="EAEAEA">
                    <a:lumMod val="25000"/>
                  </a:srgbClr>
                </a:solidFill>
                <a:effectLst/>
                <a:uLnTx/>
                <a:uFillTx/>
                <a:latin typeface="KoPubWorld돋움체 Light"/>
                <a:ea typeface="KoPubWorld돋움체 Light"/>
                <a:cs typeface="+mn-cs"/>
              </a:endParaRPr>
            </a:p>
            <a:p>
              <a:pPr marL="180975" marR="0" lvl="0" indent="-180975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ko-KR" altLang="en-US" sz="1400" spc="-150" dirty="0">
                  <a:solidFill>
                    <a:srgbClr val="EAEAEA">
                      <a:lumMod val="25000"/>
                    </a:srgbClr>
                  </a:solidFill>
                  <a:latin typeface="KoPubWorld돋움체 Light"/>
                  <a:ea typeface="KoPubWorld돋움체 Light"/>
                </a:rPr>
                <a:t>특장점</a:t>
              </a:r>
              <a:endParaRPr lang="en-US" altLang="ko-KR" sz="1400" spc="-150" dirty="0">
                <a:solidFill>
                  <a:srgbClr val="EAEAEA">
                    <a:lumMod val="25000"/>
                  </a:srgbClr>
                </a:solidFill>
                <a:latin typeface="KoPubWorld돋움체 Light"/>
                <a:ea typeface="KoPubWorld돋움체 Light"/>
              </a:endParaRPr>
            </a:p>
            <a:p>
              <a:pPr marL="180975" marR="0" lvl="0" indent="-180975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400" b="0" i="0" u="none" strike="noStrike" kern="1200" cap="none" spc="-150" normalizeH="0" baseline="0" noProof="0" dirty="0">
                  <a:ln>
                    <a:noFill/>
                  </a:ln>
                  <a:solidFill>
                    <a:srgbClr val="EAEAEA">
                      <a:lumMod val="25000"/>
                    </a:srgbClr>
                  </a:solidFill>
                  <a:effectLst/>
                  <a:uLnTx/>
                  <a:uFillTx/>
                  <a:latin typeface="KoPubWorld돋움체 Light"/>
                  <a:ea typeface="KoPubWorld돋움체 Light"/>
                  <a:cs typeface="+mn-cs"/>
                </a:rPr>
                <a:t>주요기능</a:t>
              </a:r>
              <a:endParaRPr kumimoji="0" lang="en-US" altLang="ko-KR" sz="1400" b="0" i="0" u="none" strike="noStrike" kern="1200" cap="none" spc="-150" normalizeH="0" baseline="0" noProof="0" dirty="0">
                <a:ln>
                  <a:noFill/>
                </a:ln>
                <a:solidFill>
                  <a:srgbClr val="EAEAEA">
                    <a:lumMod val="25000"/>
                  </a:srgbClr>
                </a:solidFill>
                <a:effectLst/>
                <a:uLnTx/>
                <a:uFillTx/>
                <a:latin typeface="KoPubWorld돋움체 Light"/>
                <a:ea typeface="KoPubWorld돋움체 Light"/>
                <a:cs typeface="+mn-cs"/>
              </a:endParaRPr>
            </a:p>
            <a:p>
              <a:pPr marL="180975" marR="0" lvl="0" indent="-180975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ko-KR" altLang="en-US" sz="1400" spc="-150" dirty="0">
                  <a:solidFill>
                    <a:srgbClr val="EAEAEA">
                      <a:lumMod val="25000"/>
                    </a:srgbClr>
                  </a:solidFill>
                  <a:latin typeface="KoPubWorld돋움체 Light"/>
                  <a:ea typeface="KoPubWorld돋움체 Light"/>
                </a:rPr>
                <a:t>설치환경</a:t>
              </a:r>
              <a:endParaRPr lang="en-US" altLang="ko-KR" sz="1400" spc="-150" dirty="0">
                <a:solidFill>
                  <a:srgbClr val="EAEAEA">
                    <a:lumMod val="25000"/>
                  </a:srgbClr>
                </a:solidFill>
                <a:latin typeface="KoPubWorld돋움체 Light"/>
                <a:ea typeface="KoPubWorld돋움체 Light"/>
              </a:endParaRPr>
            </a:p>
            <a:p>
              <a:pPr marL="180975" marR="0" lvl="0" indent="-180975" algn="l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400" b="0" i="0" u="none" strike="noStrike" kern="1200" cap="none" spc="-150" normalizeH="0" baseline="0" noProof="0" dirty="0">
                  <a:ln>
                    <a:noFill/>
                  </a:ln>
                  <a:solidFill>
                    <a:srgbClr val="EAEAEA">
                      <a:lumMod val="25000"/>
                    </a:srgbClr>
                  </a:solidFill>
                  <a:effectLst/>
                  <a:uLnTx/>
                  <a:uFillTx/>
                  <a:latin typeface="KoPubWorld돋움체 Light"/>
                  <a:ea typeface="KoPubWorld돋움체 Light"/>
                  <a:cs typeface="+mn-cs"/>
                </a:rPr>
                <a:t>구성</a:t>
              </a:r>
            </a:p>
          </p:txBody>
        </p:sp>
      </p:grpSp>
      <p:sp>
        <p:nvSpPr>
          <p:cNvPr id="39" name="슬라이드 번호 개체 틀 38">
            <a:extLst>
              <a:ext uri="{FF2B5EF4-FFF2-40B4-BE49-F238E27FC236}">
                <a16:creationId xmlns:a16="http://schemas.microsoft.com/office/drawing/2014/main" id="{57D87D53-98DE-4B3B-A1B9-2F772981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A7B52-F7A1-45CC-A018-25EF0767ED89}" type="slidenum">
              <a:rPr kumimoji="0" lang="ko-KR" altLang="en-US" sz="1323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KoPubWorld돋움체 Light"/>
                <a:ea typeface="KoPubWorld돋움체 Light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en-US" sz="1323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KoPubWorld돋움체 Light"/>
              <a:ea typeface="KoPubWorld돋움체 Ligh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6731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2-3 </a:t>
            </a:r>
            <a:r>
              <a:rPr lang="ko-KR" altLang="en-US" dirty="0"/>
              <a:t>주요기능 </a:t>
            </a:r>
            <a:r>
              <a:rPr lang="en-US" altLang="ko-KR" dirty="0"/>
              <a:t>– </a:t>
            </a:r>
            <a:r>
              <a:rPr lang="ko-KR" altLang="en-US" dirty="0"/>
              <a:t>안전한 </a:t>
            </a:r>
            <a:r>
              <a:rPr lang="ko-KR" altLang="en-US" dirty="0" err="1"/>
              <a:t>파일등록</a:t>
            </a:r>
            <a:r>
              <a:rPr lang="ko-KR" altLang="en-US" dirty="0"/>
              <a:t> 및 배포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09719" y="1359771"/>
            <a:ext cx="2274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보안 고도화를 통한 특수 기능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1122501" y="1397193"/>
            <a:ext cx="71516" cy="232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8427" y="1688807"/>
            <a:ext cx="2067233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08410" indent="-308410" fontAlgn="base">
              <a:lnSpc>
                <a:spcPct val="150000"/>
              </a:lnSpc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안전한 공인인증서 저장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Medium" panose="00000600000000000000" pitchFamily="2" charset="-127"/>
              <a:ea typeface="KoPubWorld돋움체 Medium" panose="00000600000000000000" pitchFamily="2" charset="-127"/>
              <a:cs typeface="KoPubWorld돋움체 Medium" panose="00000600000000000000" pitchFamily="2" charset="-127"/>
            </a:endParaRPr>
          </a:p>
          <a:p>
            <a:pPr marL="308410" indent="-308410" fontAlgn="base">
              <a:lnSpc>
                <a:spcPct val="150000"/>
              </a:lnSpc>
              <a:buBlip>
                <a:blip r:embed="rId2"/>
              </a:buBlip>
            </a:pP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배포파일의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rPr>
              <a:t> 전자서명 수행</a:t>
            </a:r>
          </a:p>
        </p:txBody>
      </p:sp>
      <p:grpSp>
        <p:nvGrpSpPr>
          <p:cNvPr id="12" name="그룹 11"/>
          <p:cNvGrpSpPr/>
          <p:nvPr/>
        </p:nvGrpSpPr>
        <p:grpSpPr>
          <a:xfrm>
            <a:off x="1822083" y="2486066"/>
            <a:ext cx="7052961" cy="4396127"/>
            <a:chOff x="1912448" y="2244379"/>
            <a:chExt cx="6534592" cy="4073026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2448" y="2724681"/>
              <a:ext cx="6534592" cy="3592724"/>
            </a:xfrm>
            <a:prstGeom prst="rect">
              <a:avLst/>
            </a:prstGeom>
          </p:spPr>
        </p:pic>
        <p:grpSp>
          <p:nvGrpSpPr>
            <p:cNvPr id="11" name="그룹 10"/>
            <p:cNvGrpSpPr/>
            <p:nvPr/>
          </p:nvGrpSpPr>
          <p:grpSpPr>
            <a:xfrm>
              <a:off x="4192206" y="2244379"/>
              <a:ext cx="1960745" cy="357669"/>
              <a:chOff x="4162072" y="2313390"/>
              <a:chExt cx="1960745" cy="357669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4162072" y="2339268"/>
                <a:ext cx="1960745" cy="3317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727" dirty="0"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소프트웨어 배포 절차</a:t>
                </a:r>
              </a:p>
            </p:txBody>
          </p:sp>
          <p:cxnSp>
            <p:nvCxnSpPr>
              <p:cNvPr id="9" name="직선 연결선 8"/>
              <p:cNvCxnSpPr/>
              <p:nvPr/>
            </p:nvCxnSpPr>
            <p:spPr>
              <a:xfrm>
                <a:off x="4213944" y="2313390"/>
                <a:ext cx="187133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직선 연결선 9"/>
              <p:cNvCxnSpPr/>
              <p:nvPr/>
            </p:nvCxnSpPr>
            <p:spPr>
              <a:xfrm>
                <a:off x="4213944" y="2662931"/>
                <a:ext cx="187133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98B8BEC9-AB83-436B-B8E0-944D6049F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89042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2-3 </a:t>
            </a:r>
            <a:r>
              <a:rPr lang="ko-KR" altLang="en-US" dirty="0"/>
              <a:t>주요기능 </a:t>
            </a:r>
            <a:r>
              <a:rPr lang="en-US" altLang="ko-KR" dirty="0"/>
              <a:t>– </a:t>
            </a:r>
            <a:r>
              <a:rPr lang="ko-KR" altLang="en-US" dirty="0"/>
              <a:t>패치 관리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09720" y="1366788"/>
            <a:ext cx="25891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신뢰성을 검증한 안전한 패치 제공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1122501" y="1404210"/>
            <a:ext cx="71516" cy="232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chemeClr val="accent1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58426" y="1693423"/>
            <a:ext cx="6453049" cy="1177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 fontAlgn="base">
              <a:lnSpc>
                <a:spcPct val="150000"/>
              </a:lnSpc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새로운 패치에 대한 신속한 검증 및 등록을 위한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패치검증센터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(Patch Lab)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운영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2563" indent="-182563" fontAlgn="base">
              <a:lnSpc>
                <a:spcPct val="150000"/>
              </a:lnSpc>
              <a:buBlip>
                <a:blip r:embed="rId2"/>
              </a:buBlip>
            </a:pP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보안성을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강화한 패치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(SW)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배포에 대한 특허 보유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: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특허 제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10-1336066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호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(2013.11)</a:t>
            </a:r>
          </a:p>
          <a:p>
            <a:pPr marL="182563" indent="-182563" fontAlgn="base">
              <a:lnSpc>
                <a:spcPct val="150000"/>
              </a:lnSpc>
              <a:buBlip>
                <a:blip r:embed="rId2"/>
              </a:buBlip>
            </a:pP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MS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Window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운영체제 패치 간의 상호의존성 및 종속 관계 분석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주석 추가 및 검증된 패치의 등록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2563" indent="-182563" fontAlgn="base">
              <a:lnSpc>
                <a:spcPct val="150000"/>
              </a:lnSpc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지원하는 모든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SW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에 대해 패치오류검증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패치 관련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DB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및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Knowledge Base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구축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grpSp>
        <p:nvGrpSpPr>
          <p:cNvPr id="214" name="그룹 213">
            <a:extLst>
              <a:ext uri="{FF2B5EF4-FFF2-40B4-BE49-F238E27FC236}">
                <a16:creationId xmlns:a16="http://schemas.microsoft.com/office/drawing/2014/main" id="{1A20D163-6FB9-4FBA-A94E-96356E88D451}"/>
              </a:ext>
            </a:extLst>
          </p:cNvPr>
          <p:cNvGrpSpPr/>
          <p:nvPr/>
        </p:nvGrpSpPr>
        <p:grpSpPr>
          <a:xfrm>
            <a:off x="1827980" y="3042480"/>
            <a:ext cx="7528084" cy="4126290"/>
            <a:chOff x="1847859" y="2848674"/>
            <a:chExt cx="7528084" cy="4126290"/>
          </a:xfrm>
        </p:grpSpPr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86A03D3B-3099-486F-A614-2FDDBD669C74}"/>
                </a:ext>
              </a:extLst>
            </p:cNvPr>
            <p:cNvGrpSpPr/>
            <p:nvPr/>
          </p:nvGrpSpPr>
          <p:grpSpPr>
            <a:xfrm>
              <a:off x="2441982" y="3528819"/>
              <a:ext cx="6345337" cy="3446145"/>
              <a:chOff x="2915920" y="3854767"/>
              <a:chExt cx="5096451" cy="3446145"/>
            </a:xfrm>
          </p:grpSpPr>
          <p:cxnSp>
            <p:nvCxnSpPr>
              <p:cNvPr id="138" name="직선 연결선 137">
                <a:extLst>
                  <a:ext uri="{FF2B5EF4-FFF2-40B4-BE49-F238E27FC236}">
                    <a16:creationId xmlns:a16="http://schemas.microsoft.com/office/drawing/2014/main" id="{95819CDD-9F36-4561-9F99-585569EA58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15920" y="4361656"/>
                <a:ext cx="0" cy="2303304"/>
              </a:xfrm>
              <a:prstGeom prst="line">
                <a:avLst/>
              </a:prstGeom>
              <a:ln w="127000">
                <a:solidFill>
                  <a:schemeClr val="bg1">
                    <a:lumMod val="85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원호 138">
                <a:extLst>
                  <a:ext uri="{FF2B5EF4-FFF2-40B4-BE49-F238E27FC236}">
                    <a16:creationId xmlns:a16="http://schemas.microsoft.com/office/drawing/2014/main" id="{9047755E-A846-46FF-92F4-AE25CE4DCD13}"/>
                  </a:ext>
                </a:extLst>
              </p:cNvPr>
              <p:cNvSpPr/>
              <p:nvPr/>
            </p:nvSpPr>
            <p:spPr>
              <a:xfrm rot="10800000">
                <a:off x="2915920" y="6029007"/>
                <a:ext cx="1271905" cy="1271905"/>
              </a:xfrm>
              <a:prstGeom prst="arc">
                <a:avLst>
                  <a:gd name="adj1" fmla="val 10828748"/>
                  <a:gd name="adj2" fmla="val 0"/>
                </a:avLst>
              </a:prstGeom>
              <a:ln w="127000">
                <a:solidFill>
                  <a:schemeClr val="bg1">
                    <a:lumMod val="85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40" name="직선 연결선 139">
                <a:extLst>
                  <a:ext uri="{FF2B5EF4-FFF2-40B4-BE49-F238E27FC236}">
                    <a16:creationId xmlns:a16="http://schemas.microsoft.com/office/drawing/2014/main" id="{965BA368-2498-4788-9C25-A3EDCDC4EB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7825" y="4490720"/>
                <a:ext cx="0" cy="2174240"/>
              </a:xfrm>
              <a:prstGeom prst="line">
                <a:avLst/>
              </a:prstGeom>
              <a:ln w="127000">
                <a:solidFill>
                  <a:schemeClr val="bg1">
                    <a:lumMod val="85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원호 141">
                <a:extLst>
                  <a:ext uri="{FF2B5EF4-FFF2-40B4-BE49-F238E27FC236}">
                    <a16:creationId xmlns:a16="http://schemas.microsoft.com/office/drawing/2014/main" id="{A4F2987C-79DF-4639-A327-8C6424F30EC2}"/>
                  </a:ext>
                </a:extLst>
              </p:cNvPr>
              <p:cNvSpPr/>
              <p:nvPr/>
            </p:nvSpPr>
            <p:spPr>
              <a:xfrm>
                <a:off x="4187825" y="3854767"/>
                <a:ext cx="1271905" cy="1271905"/>
              </a:xfrm>
              <a:prstGeom prst="arc">
                <a:avLst>
                  <a:gd name="adj1" fmla="val 10828748"/>
                  <a:gd name="adj2" fmla="val 0"/>
                </a:avLst>
              </a:prstGeom>
              <a:ln w="127000">
                <a:solidFill>
                  <a:schemeClr val="bg1">
                    <a:lumMod val="85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43" name="직선 연결선 142">
                <a:extLst>
                  <a:ext uri="{FF2B5EF4-FFF2-40B4-BE49-F238E27FC236}">
                    <a16:creationId xmlns:a16="http://schemas.microsoft.com/office/drawing/2014/main" id="{8DA2D845-5080-435E-ADE7-B08456DDBC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59730" y="4490720"/>
                <a:ext cx="0" cy="2174240"/>
              </a:xfrm>
              <a:prstGeom prst="line">
                <a:avLst/>
              </a:prstGeom>
              <a:ln w="127000">
                <a:solidFill>
                  <a:schemeClr val="bg1">
                    <a:lumMod val="85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원호 144">
                <a:extLst>
                  <a:ext uri="{FF2B5EF4-FFF2-40B4-BE49-F238E27FC236}">
                    <a16:creationId xmlns:a16="http://schemas.microsoft.com/office/drawing/2014/main" id="{3F98E7B4-499A-459C-A3B1-E0298992A67E}"/>
                  </a:ext>
                </a:extLst>
              </p:cNvPr>
              <p:cNvSpPr/>
              <p:nvPr/>
            </p:nvSpPr>
            <p:spPr>
              <a:xfrm rot="10800000">
                <a:off x="5459729" y="6029007"/>
                <a:ext cx="1271905" cy="1271905"/>
              </a:xfrm>
              <a:prstGeom prst="arc">
                <a:avLst>
                  <a:gd name="adj1" fmla="val 10828748"/>
                  <a:gd name="adj2" fmla="val 0"/>
                </a:avLst>
              </a:prstGeom>
              <a:ln w="127000">
                <a:solidFill>
                  <a:schemeClr val="bg1">
                    <a:lumMod val="85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46" name="직선 연결선 145">
                <a:extLst>
                  <a:ext uri="{FF2B5EF4-FFF2-40B4-BE49-F238E27FC236}">
                    <a16:creationId xmlns:a16="http://schemas.microsoft.com/office/drawing/2014/main" id="{A5D58131-4DC5-4C4A-B2E8-44DC222A7F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31634" y="4490720"/>
                <a:ext cx="0" cy="2174240"/>
              </a:xfrm>
              <a:prstGeom prst="line">
                <a:avLst/>
              </a:prstGeom>
              <a:ln w="127000">
                <a:solidFill>
                  <a:schemeClr val="bg1">
                    <a:lumMod val="85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원호 146">
                <a:extLst>
                  <a:ext uri="{FF2B5EF4-FFF2-40B4-BE49-F238E27FC236}">
                    <a16:creationId xmlns:a16="http://schemas.microsoft.com/office/drawing/2014/main" id="{6FD6B549-9F5D-4B6C-9500-C5AEDA8C99A6}"/>
                  </a:ext>
                </a:extLst>
              </p:cNvPr>
              <p:cNvSpPr/>
              <p:nvPr/>
            </p:nvSpPr>
            <p:spPr>
              <a:xfrm>
                <a:off x="6736051" y="3854767"/>
                <a:ext cx="1271905" cy="1271905"/>
              </a:xfrm>
              <a:prstGeom prst="arc">
                <a:avLst>
                  <a:gd name="adj1" fmla="val 10828748"/>
                  <a:gd name="adj2" fmla="val 0"/>
                </a:avLst>
              </a:prstGeom>
              <a:ln w="127000">
                <a:solidFill>
                  <a:schemeClr val="bg1">
                    <a:lumMod val="85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cxnSp>
            <p:nvCxnSpPr>
              <p:cNvPr id="148" name="직선 연결선 147">
                <a:extLst>
                  <a:ext uri="{FF2B5EF4-FFF2-40B4-BE49-F238E27FC236}">
                    <a16:creationId xmlns:a16="http://schemas.microsoft.com/office/drawing/2014/main" id="{C093259F-5C0A-4401-8733-6EA5F1652E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6639" y="4632960"/>
                <a:ext cx="5732" cy="1322097"/>
              </a:xfrm>
              <a:prstGeom prst="line">
                <a:avLst/>
              </a:prstGeom>
              <a:ln w="127000">
                <a:solidFill>
                  <a:schemeClr val="bg1">
                    <a:lumMod val="85000"/>
                    <a:alpha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그룹 102">
              <a:extLst>
                <a:ext uri="{FF2B5EF4-FFF2-40B4-BE49-F238E27FC236}">
                  <a16:creationId xmlns:a16="http://schemas.microsoft.com/office/drawing/2014/main" id="{6A658D1C-A4C9-4933-B6DD-990A1B3F4096}"/>
                </a:ext>
              </a:extLst>
            </p:cNvPr>
            <p:cNvGrpSpPr/>
            <p:nvPr/>
          </p:nvGrpSpPr>
          <p:grpSpPr>
            <a:xfrm>
              <a:off x="1847859" y="3172974"/>
              <a:ext cx="1177245" cy="1177245"/>
              <a:chOff x="8855381" y="4277360"/>
              <a:chExt cx="1026160" cy="1026160"/>
            </a:xfrm>
          </p:grpSpPr>
          <p:sp>
            <p:nvSpPr>
              <p:cNvPr id="101" name="타원 100">
                <a:extLst>
                  <a:ext uri="{FF2B5EF4-FFF2-40B4-BE49-F238E27FC236}">
                    <a16:creationId xmlns:a16="http://schemas.microsoft.com/office/drawing/2014/main" id="{CED92028-6486-4756-B80C-A67B739DEEE7}"/>
                  </a:ext>
                </a:extLst>
              </p:cNvPr>
              <p:cNvSpPr/>
              <p:nvPr/>
            </p:nvSpPr>
            <p:spPr>
              <a:xfrm>
                <a:off x="8855381" y="4277360"/>
                <a:ext cx="1026160" cy="1026160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0">
                <a:solidFill>
                  <a:schemeClr val="tx2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02" name="부분 원형 101">
                <a:extLst>
                  <a:ext uri="{FF2B5EF4-FFF2-40B4-BE49-F238E27FC236}">
                    <a16:creationId xmlns:a16="http://schemas.microsoft.com/office/drawing/2014/main" id="{08357190-56B3-4A2A-B926-B512776E0B41}"/>
                  </a:ext>
                </a:extLst>
              </p:cNvPr>
              <p:cNvSpPr/>
              <p:nvPr/>
            </p:nvSpPr>
            <p:spPr>
              <a:xfrm rot="3600000">
                <a:off x="8855381" y="4277360"/>
                <a:ext cx="1026160" cy="1026160"/>
              </a:xfrm>
              <a:prstGeom prst="pie">
                <a:avLst>
                  <a:gd name="adj1" fmla="val 3911306"/>
                  <a:gd name="adj2" fmla="val 14775192"/>
                </a:avLst>
              </a:prstGeom>
              <a:solidFill>
                <a:schemeClr val="bg1">
                  <a:alpha val="20000"/>
                </a:schemeClr>
              </a:solidFill>
              <a:ln w="190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152" name="그룹 151">
              <a:extLst>
                <a:ext uri="{FF2B5EF4-FFF2-40B4-BE49-F238E27FC236}">
                  <a16:creationId xmlns:a16="http://schemas.microsoft.com/office/drawing/2014/main" id="{807360A4-F380-455F-BE6C-90C5D2CB2079}"/>
                </a:ext>
              </a:extLst>
            </p:cNvPr>
            <p:cNvGrpSpPr/>
            <p:nvPr/>
          </p:nvGrpSpPr>
          <p:grpSpPr>
            <a:xfrm>
              <a:off x="1847859" y="5217252"/>
              <a:ext cx="1177245" cy="1177245"/>
              <a:chOff x="8855381" y="4277360"/>
              <a:chExt cx="1026160" cy="1026160"/>
            </a:xfrm>
          </p:grpSpPr>
          <p:sp>
            <p:nvSpPr>
              <p:cNvPr id="153" name="타원 152">
                <a:extLst>
                  <a:ext uri="{FF2B5EF4-FFF2-40B4-BE49-F238E27FC236}">
                    <a16:creationId xmlns:a16="http://schemas.microsoft.com/office/drawing/2014/main" id="{2267EE1E-30DD-4948-8F44-4D69F134BB1A}"/>
                  </a:ext>
                </a:extLst>
              </p:cNvPr>
              <p:cNvSpPr/>
              <p:nvPr/>
            </p:nvSpPr>
            <p:spPr>
              <a:xfrm>
                <a:off x="8855381" y="4277360"/>
                <a:ext cx="1026160" cy="1026160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0">
                <a:solidFill>
                  <a:schemeClr val="tx2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4" name="부분 원형 153">
                <a:extLst>
                  <a:ext uri="{FF2B5EF4-FFF2-40B4-BE49-F238E27FC236}">
                    <a16:creationId xmlns:a16="http://schemas.microsoft.com/office/drawing/2014/main" id="{FB43A524-D8BB-4B34-B31C-85DE66ECD084}"/>
                  </a:ext>
                </a:extLst>
              </p:cNvPr>
              <p:cNvSpPr/>
              <p:nvPr/>
            </p:nvSpPr>
            <p:spPr>
              <a:xfrm rot="3600000">
                <a:off x="8855381" y="4277360"/>
                <a:ext cx="1026160" cy="1026160"/>
              </a:xfrm>
              <a:prstGeom prst="pie">
                <a:avLst>
                  <a:gd name="adj1" fmla="val 3911306"/>
                  <a:gd name="adj2" fmla="val 14775192"/>
                </a:avLst>
              </a:prstGeom>
              <a:solidFill>
                <a:schemeClr val="bg1">
                  <a:alpha val="20000"/>
                </a:schemeClr>
              </a:solidFill>
              <a:ln w="190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155" name="그룹 154">
              <a:extLst>
                <a:ext uri="{FF2B5EF4-FFF2-40B4-BE49-F238E27FC236}">
                  <a16:creationId xmlns:a16="http://schemas.microsoft.com/office/drawing/2014/main" id="{4B52D146-0F98-4645-889D-C448066E8C18}"/>
                </a:ext>
              </a:extLst>
            </p:cNvPr>
            <p:cNvGrpSpPr/>
            <p:nvPr/>
          </p:nvGrpSpPr>
          <p:grpSpPr>
            <a:xfrm>
              <a:off x="3451752" y="4506464"/>
              <a:ext cx="1177245" cy="1177245"/>
              <a:chOff x="8855381" y="4277360"/>
              <a:chExt cx="1026160" cy="1026160"/>
            </a:xfrm>
          </p:grpSpPr>
          <p:sp>
            <p:nvSpPr>
              <p:cNvPr id="156" name="타원 155">
                <a:extLst>
                  <a:ext uri="{FF2B5EF4-FFF2-40B4-BE49-F238E27FC236}">
                    <a16:creationId xmlns:a16="http://schemas.microsoft.com/office/drawing/2014/main" id="{57C4DC04-2A4C-4F52-A8CA-F8DFDD94FEFB}"/>
                  </a:ext>
                </a:extLst>
              </p:cNvPr>
              <p:cNvSpPr/>
              <p:nvPr/>
            </p:nvSpPr>
            <p:spPr>
              <a:xfrm>
                <a:off x="8855381" y="4277360"/>
                <a:ext cx="1026160" cy="1026160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0">
                <a:solidFill>
                  <a:schemeClr val="tx2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7" name="부분 원형 156">
                <a:extLst>
                  <a:ext uri="{FF2B5EF4-FFF2-40B4-BE49-F238E27FC236}">
                    <a16:creationId xmlns:a16="http://schemas.microsoft.com/office/drawing/2014/main" id="{D5B88355-E33A-494B-9C23-33CBCC7E20D0}"/>
                  </a:ext>
                </a:extLst>
              </p:cNvPr>
              <p:cNvSpPr/>
              <p:nvPr/>
            </p:nvSpPr>
            <p:spPr>
              <a:xfrm rot="3600000">
                <a:off x="8855381" y="4277360"/>
                <a:ext cx="1026160" cy="1026160"/>
              </a:xfrm>
              <a:prstGeom prst="pie">
                <a:avLst>
                  <a:gd name="adj1" fmla="val 3911306"/>
                  <a:gd name="adj2" fmla="val 14775192"/>
                </a:avLst>
              </a:prstGeom>
              <a:solidFill>
                <a:schemeClr val="bg1">
                  <a:alpha val="20000"/>
                </a:schemeClr>
              </a:solidFill>
              <a:ln w="190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158" name="그룹 157">
              <a:extLst>
                <a:ext uri="{FF2B5EF4-FFF2-40B4-BE49-F238E27FC236}">
                  <a16:creationId xmlns:a16="http://schemas.microsoft.com/office/drawing/2014/main" id="{E130244E-E2AE-4574-ADF7-41BB4F3BFA2E}"/>
                </a:ext>
              </a:extLst>
            </p:cNvPr>
            <p:cNvGrpSpPr/>
            <p:nvPr/>
          </p:nvGrpSpPr>
          <p:grpSpPr>
            <a:xfrm>
              <a:off x="5015030" y="4506465"/>
              <a:ext cx="1177245" cy="1177245"/>
              <a:chOff x="8855381" y="4277360"/>
              <a:chExt cx="1026160" cy="1026160"/>
            </a:xfrm>
          </p:grpSpPr>
          <p:sp>
            <p:nvSpPr>
              <p:cNvPr id="159" name="타원 158">
                <a:extLst>
                  <a:ext uri="{FF2B5EF4-FFF2-40B4-BE49-F238E27FC236}">
                    <a16:creationId xmlns:a16="http://schemas.microsoft.com/office/drawing/2014/main" id="{1C1B0AB5-1940-4E40-8E10-EE0E46C7E5AE}"/>
                  </a:ext>
                </a:extLst>
              </p:cNvPr>
              <p:cNvSpPr/>
              <p:nvPr/>
            </p:nvSpPr>
            <p:spPr>
              <a:xfrm>
                <a:off x="8855381" y="4277360"/>
                <a:ext cx="1026160" cy="1026160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0">
                <a:solidFill>
                  <a:schemeClr val="tx2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0" name="부분 원형 159">
                <a:extLst>
                  <a:ext uri="{FF2B5EF4-FFF2-40B4-BE49-F238E27FC236}">
                    <a16:creationId xmlns:a16="http://schemas.microsoft.com/office/drawing/2014/main" id="{BCB89F42-E270-4809-8B07-80117CA69FEC}"/>
                  </a:ext>
                </a:extLst>
              </p:cNvPr>
              <p:cNvSpPr/>
              <p:nvPr/>
            </p:nvSpPr>
            <p:spPr>
              <a:xfrm rot="3600000">
                <a:off x="8855381" y="4277360"/>
                <a:ext cx="1026160" cy="1026160"/>
              </a:xfrm>
              <a:prstGeom prst="pie">
                <a:avLst>
                  <a:gd name="adj1" fmla="val 3911306"/>
                  <a:gd name="adj2" fmla="val 14775192"/>
                </a:avLst>
              </a:prstGeom>
              <a:solidFill>
                <a:schemeClr val="bg1">
                  <a:alpha val="20000"/>
                </a:schemeClr>
              </a:solidFill>
              <a:ln w="190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167" name="그룹 166">
              <a:extLst>
                <a:ext uri="{FF2B5EF4-FFF2-40B4-BE49-F238E27FC236}">
                  <a16:creationId xmlns:a16="http://schemas.microsoft.com/office/drawing/2014/main" id="{87FE2FF4-0BDF-42D5-B215-D38E2FF961A9}"/>
                </a:ext>
              </a:extLst>
            </p:cNvPr>
            <p:cNvGrpSpPr/>
            <p:nvPr/>
          </p:nvGrpSpPr>
          <p:grpSpPr>
            <a:xfrm>
              <a:off x="6609614" y="5701783"/>
              <a:ext cx="1177245" cy="1177245"/>
              <a:chOff x="8855381" y="4277360"/>
              <a:chExt cx="1026160" cy="1026160"/>
            </a:xfrm>
          </p:grpSpPr>
          <p:sp>
            <p:nvSpPr>
              <p:cNvPr id="168" name="타원 167">
                <a:extLst>
                  <a:ext uri="{FF2B5EF4-FFF2-40B4-BE49-F238E27FC236}">
                    <a16:creationId xmlns:a16="http://schemas.microsoft.com/office/drawing/2014/main" id="{7ADE1E18-6027-44EE-80BF-D23C90D3EEF2}"/>
                  </a:ext>
                </a:extLst>
              </p:cNvPr>
              <p:cNvSpPr/>
              <p:nvPr/>
            </p:nvSpPr>
            <p:spPr>
              <a:xfrm>
                <a:off x="8855381" y="4277360"/>
                <a:ext cx="1026160" cy="1026160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0">
                <a:solidFill>
                  <a:schemeClr val="tx2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9" name="부분 원형 168">
                <a:extLst>
                  <a:ext uri="{FF2B5EF4-FFF2-40B4-BE49-F238E27FC236}">
                    <a16:creationId xmlns:a16="http://schemas.microsoft.com/office/drawing/2014/main" id="{4BF86E9B-6302-4046-85ED-3BCAE699C683}"/>
                  </a:ext>
                </a:extLst>
              </p:cNvPr>
              <p:cNvSpPr/>
              <p:nvPr/>
            </p:nvSpPr>
            <p:spPr>
              <a:xfrm rot="3600000">
                <a:off x="8855381" y="4277360"/>
                <a:ext cx="1026160" cy="1026160"/>
              </a:xfrm>
              <a:prstGeom prst="pie">
                <a:avLst>
                  <a:gd name="adj1" fmla="val 3911306"/>
                  <a:gd name="adj2" fmla="val 14775192"/>
                </a:avLst>
              </a:prstGeom>
              <a:solidFill>
                <a:schemeClr val="bg1">
                  <a:alpha val="20000"/>
                </a:schemeClr>
              </a:solidFill>
              <a:ln w="190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170" name="그룹 169">
              <a:extLst>
                <a:ext uri="{FF2B5EF4-FFF2-40B4-BE49-F238E27FC236}">
                  <a16:creationId xmlns:a16="http://schemas.microsoft.com/office/drawing/2014/main" id="{B3BA3EF9-1398-4DC1-9641-5C8D4EDDDD4E}"/>
                </a:ext>
              </a:extLst>
            </p:cNvPr>
            <p:cNvGrpSpPr/>
            <p:nvPr/>
          </p:nvGrpSpPr>
          <p:grpSpPr>
            <a:xfrm>
              <a:off x="6600082" y="3539242"/>
              <a:ext cx="1177245" cy="1177245"/>
              <a:chOff x="8855381" y="4277360"/>
              <a:chExt cx="1026160" cy="1026160"/>
            </a:xfrm>
          </p:grpSpPr>
          <p:sp>
            <p:nvSpPr>
              <p:cNvPr id="171" name="타원 170">
                <a:extLst>
                  <a:ext uri="{FF2B5EF4-FFF2-40B4-BE49-F238E27FC236}">
                    <a16:creationId xmlns:a16="http://schemas.microsoft.com/office/drawing/2014/main" id="{DF8A331D-BB76-4588-914C-B2B3AA845406}"/>
                  </a:ext>
                </a:extLst>
              </p:cNvPr>
              <p:cNvSpPr/>
              <p:nvPr/>
            </p:nvSpPr>
            <p:spPr>
              <a:xfrm>
                <a:off x="8855381" y="4277360"/>
                <a:ext cx="1026160" cy="1026160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0">
                <a:solidFill>
                  <a:schemeClr val="tx2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2" name="부분 원형 171">
                <a:extLst>
                  <a:ext uri="{FF2B5EF4-FFF2-40B4-BE49-F238E27FC236}">
                    <a16:creationId xmlns:a16="http://schemas.microsoft.com/office/drawing/2014/main" id="{A2D78E43-40A9-44A5-8CAA-A916E5F05A0F}"/>
                  </a:ext>
                </a:extLst>
              </p:cNvPr>
              <p:cNvSpPr/>
              <p:nvPr/>
            </p:nvSpPr>
            <p:spPr>
              <a:xfrm rot="3600000">
                <a:off x="8855381" y="4277360"/>
                <a:ext cx="1026160" cy="1026160"/>
              </a:xfrm>
              <a:prstGeom prst="pie">
                <a:avLst>
                  <a:gd name="adj1" fmla="val 3911306"/>
                  <a:gd name="adj2" fmla="val 14775192"/>
                </a:avLst>
              </a:prstGeom>
              <a:solidFill>
                <a:schemeClr val="bg1">
                  <a:alpha val="20000"/>
                </a:schemeClr>
              </a:solidFill>
              <a:ln w="190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173" name="그룹 172">
              <a:extLst>
                <a:ext uri="{FF2B5EF4-FFF2-40B4-BE49-F238E27FC236}">
                  <a16:creationId xmlns:a16="http://schemas.microsoft.com/office/drawing/2014/main" id="{28F51DAB-E1E6-483C-B69D-C0D65F3324C5}"/>
                </a:ext>
              </a:extLst>
            </p:cNvPr>
            <p:cNvGrpSpPr/>
            <p:nvPr/>
          </p:nvGrpSpPr>
          <p:grpSpPr>
            <a:xfrm>
              <a:off x="8198698" y="3576148"/>
              <a:ext cx="1177245" cy="1177245"/>
              <a:chOff x="8855381" y="4277360"/>
              <a:chExt cx="1026160" cy="1026160"/>
            </a:xfrm>
          </p:grpSpPr>
          <p:sp>
            <p:nvSpPr>
              <p:cNvPr id="174" name="타원 173">
                <a:extLst>
                  <a:ext uri="{FF2B5EF4-FFF2-40B4-BE49-F238E27FC236}">
                    <a16:creationId xmlns:a16="http://schemas.microsoft.com/office/drawing/2014/main" id="{8BCABFFA-D476-4834-B5E6-155CDDCA940E}"/>
                  </a:ext>
                </a:extLst>
              </p:cNvPr>
              <p:cNvSpPr/>
              <p:nvPr/>
            </p:nvSpPr>
            <p:spPr>
              <a:xfrm>
                <a:off x="8855381" y="4277360"/>
                <a:ext cx="1026160" cy="1026160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0">
                <a:solidFill>
                  <a:schemeClr val="tx2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5" name="부분 원형 174">
                <a:extLst>
                  <a:ext uri="{FF2B5EF4-FFF2-40B4-BE49-F238E27FC236}">
                    <a16:creationId xmlns:a16="http://schemas.microsoft.com/office/drawing/2014/main" id="{BFA99A98-1CF7-41DB-A0A6-985C9F299312}"/>
                  </a:ext>
                </a:extLst>
              </p:cNvPr>
              <p:cNvSpPr/>
              <p:nvPr/>
            </p:nvSpPr>
            <p:spPr>
              <a:xfrm rot="3600000">
                <a:off x="8855381" y="4277360"/>
                <a:ext cx="1026160" cy="1026160"/>
              </a:xfrm>
              <a:prstGeom prst="pie">
                <a:avLst>
                  <a:gd name="adj1" fmla="val 3911306"/>
                  <a:gd name="adj2" fmla="val 14775192"/>
                </a:avLst>
              </a:prstGeom>
              <a:solidFill>
                <a:schemeClr val="bg1">
                  <a:alpha val="20000"/>
                </a:schemeClr>
              </a:solidFill>
              <a:ln w="190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176" name="그룹 175">
              <a:extLst>
                <a:ext uri="{FF2B5EF4-FFF2-40B4-BE49-F238E27FC236}">
                  <a16:creationId xmlns:a16="http://schemas.microsoft.com/office/drawing/2014/main" id="{88929BDD-CA99-4827-A13B-F0D1CB50BCD2}"/>
                </a:ext>
              </a:extLst>
            </p:cNvPr>
            <p:cNvGrpSpPr/>
            <p:nvPr/>
          </p:nvGrpSpPr>
          <p:grpSpPr>
            <a:xfrm>
              <a:off x="4234198" y="2848674"/>
              <a:ext cx="1177245" cy="1177245"/>
              <a:chOff x="8855381" y="4277360"/>
              <a:chExt cx="1026160" cy="1026160"/>
            </a:xfrm>
          </p:grpSpPr>
          <p:sp>
            <p:nvSpPr>
              <p:cNvPr id="177" name="타원 176">
                <a:extLst>
                  <a:ext uri="{FF2B5EF4-FFF2-40B4-BE49-F238E27FC236}">
                    <a16:creationId xmlns:a16="http://schemas.microsoft.com/office/drawing/2014/main" id="{D5DD8C83-97A1-4256-82C3-35AFF8714916}"/>
                  </a:ext>
                </a:extLst>
              </p:cNvPr>
              <p:cNvSpPr/>
              <p:nvPr/>
            </p:nvSpPr>
            <p:spPr>
              <a:xfrm>
                <a:off x="8855381" y="4277360"/>
                <a:ext cx="1026160" cy="1026160"/>
              </a:xfrm>
              <a:prstGeom prst="ellipse">
                <a:avLst/>
              </a:prstGeom>
              <a:solidFill>
                <a:schemeClr val="tx2">
                  <a:lumMod val="75000"/>
                </a:schemeClr>
              </a:solidFill>
              <a:ln w="127000">
                <a:solidFill>
                  <a:schemeClr val="tx2">
                    <a:alpha val="2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8" name="부분 원형 177">
                <a:extLst>
                  <a:ext uri="{FF2B5EF4-FFF2-40B4-BE49-F238E27FC236}">
                    <a16:creationId xmlns:a16="http://schemas.microsoft.com/office/drawing/2014/main" id="{F0343DFD-A84F-4A83-ACE9-4CDA6499F31A}"/>
                  </a:ext>
                </a:extLst>
              </p:cNvPr>
              <p:cNvSpPr/>
              <p:nvPr/>
            </p:nvSpPr>
            <p:spPr>
              <a:xfrm rot="3600000">
                <a:off x="8855381" y="4277360"/>
                <a:ext cx="1026160" cy="1026160"/>
              </a:xfrm>
              <a:prstGeom prst="pie">
                <a:avLst>
                  <a:gd name="adj1" fmla="val 3911306"/>
                  <a:gd name="adj2" fmla="val 14775192"/>
                </a:avLst>
              </a:prstGeom>
              <a:solidFill>
                <a:schemeClr val="bg1">
                  <a:alpha val="20000"/>
                </a:schemeClr>
              </a:solidFill>
              <a:ln w="190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82" name="이등변 삼각형 181">
              <a:extLst>
                <a:ext uri="{FF2B5EF4-FFF2-40B4-BE49-F238E27FC236}">
                  <a16:creationId xmlns:a16="http://schemas.microsoft.com/office/drawing/2014/main" id="{2B3D62D0-27D6-4B40-8CFF-A1A84B82D293}"/>
                </a:ext>
              </a:extLst>
            </p:cNvPr>
            <p:cNvSpPr/>
            <p:nvPr/>
          </p:nvSpPr>
          <p:spPr>
            <a:xfrm rot="10800000">
              <a:off x="8533054" y="5430961"/>
              <a:ext cx="508530" cy="331726"/>
            </a:xfrm>
            <a:prstGeom prst="triangl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84" name="그래픽 183">
              <a:extLst>
                <a:ext uri="{FF2B5EF4-FFF2-40B4-BE49-F238E27FC236}">
                  <a16:creationId xmlns:a16="http://schemas.microsoft.com/office/drawing/2014/main" id="{2DE67A67-2736-4BE0-95C7-ED221DB05B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243602" y="3394079"/>
              <a:ext cx="385758" cy="385758"/>
            </a:xfrm>
            <a:prstGeom prst="rect">
              <a:avLst/>
            </a:prstGeom>
          </p:spPr>
        </p:pic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E42A180F-3C04-4820-BA1B-A8D4BD3DD521}"/>
                </a:ext>
              </a:extLst>
            </p:cNvPr>
            <p:cNvSpPr txBox="1"/>
            <p:nvPr/>
          </p:nvSpPr>
          <p:spPr>
            <a:xfrm>
              <a:off x="1940192" y="3830321"/>
              <a:ext cx="9925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 err="1">
                  <a:solidFill>
                    <a:schemeClr val="bg1"/>
                  </a:solidFill>
                </a:rPr>
                <a:t>신규보안패치</a:t>
              </a:r>
              <a:br>
                <a:rPr lang="en-US" altLang="ko-KR" sz="1200" dirty="0">
                  <a:solidFill>
                    <a:schemeClr val="bg1"/>
                  </a:solidFill>
                </a:rPr>
              </a:br>
              <a:r>
                <a:rPr lang="ko-KR" altLang="en-US" sz="1200" dirty="0">
                  <a:solidFill>
                    <a:schemeClr val="bg1"/>
                  </a:solidFill>
                </a:rPr>
                <a:t>발표</a:t>
              </a:r>
            </a:p>
          </p:txBody>
        </p:sp>
        <p:pic>
          <p:nvPicPr>
            <p:cNvPr id="188" name="그래픽 187">
              <a:extLst>
                <a:ext uri="{FF2B5EF4-FFF2-40B4-BE49-F238E27FC236}">
                  <a16:creationId xmlns:a16="http://schemas.microsoft.com/office/drawing/2014/main" id="{BFFF753A-A2D5-40B0-B532-610742DAA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217885" y="5462030"/>
              <a:ext cx="443358" cy="443358"/>
            </a:xfrm>
            <a:prstGeom prst="rect">
              <a:avLst/>
            </a:prstGeom>
          </p:spPr>
        </p:pic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269BCA65-378D-4B11-9EAC-32547BA62F4A}"/>
                </a:ext>
              </a:extLst>
            </p:cNvPr>
            <p:cNvSpPr txBox="1"/>
            <p:nvPr/>
          </p:nvSpPr>
          <p:spPr>
            <a:xfrm>
              <a:off x="1985077" y="5983084"/>
              <a:ext cx="9028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err="1">
                  <a:solidFill>
                    <a:schemeClr val="bg1"/>
                  </a:solidFill>
                </a:rPr>
                <a:t>패치랩</a:t>
              </a:r>
              <a:r>
                <a:rPr lang="ko-KR" altLang="en-US" sz="1200" dirty="0">
                  <a:solidFill>
                    <a:schemeClr val="bg1"/>
                  </a:solidFill>
                </a:rPr>
                <a:t> 검증</a:t>
              </a:r>
            </a:p>
          </p:txBody>
        </p:sp>
        <p:pic>
          <p:nvPicPr>
            <p:cNvPr id="191" name="그래픽 190">
              <a:extLst>
                <a:ext uri="{FF2B5EF4-FFF2-40B4-BE49-F238E27FC236}">
                  <a16:creationId xmlns:a16="http://schemas.microsoft.com/office/drawing/2014/main" id="{2C488C97-7CB9-42DA-B73D-9A57004CC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21005" y="4631547"/>
              <a:ext cx="447832" cy="447832"/>
            </a:xfrm>
            <a:prstGeom prst="rect">
              <a:avLst/>
            </a:prstGeom>
          </p:spPr>
        </p:pic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66164405-8E24-4E0D-880F-201859DD7DEB}"/>
                </a:ext>
              </a:extLst>
            </p:cNvPr>
            <p:cNvSpPr txBox="1"/>
            <p:nvPr/>
          </p:nvSpPr>
          <p:spPr>
            <a:xfrm>
              <a:off x="3496488" y="5126866"/>
              <a:ext cx="1127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>
                  <a:solidFill>
                    <a:schemeClr val="bg1"/>
                  </a:solidFill>
                </a:rPr>
                <a:t>업데이트서버에</a:t>
              </a:r>
              <a:endParaRPr lang="en-US" altLang="ko-KR" sz="1200" dirty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200" dirty="0">
                  <a:solidFill>
                    <a:schemeClr val="bg1"/>
                  </a:solidFill>
                </a:rPr>
                <a:t>등록</a:t>
              </a:r>
            </a:p>
          </p:txBody>
        </p:sp>
        <p:pic>
          <p:nvPicPr>
            <p:cNvPr id="194" name="그래픽 193">
              <a:extLst>
                <a:ext uri="{FF2B5EF4-FFF2-40B4-BE49-F238E27FC236}">
                  <a16:creationId xmlns:a16="http://schemas.microsoft.com/office/drawing/2014/main" id="{FD5EB805-BAA9-4DFF-85FC-E2E259A7C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624937" y="3017555"/>
              <a:ext cx="395766" cy="395766"/>
            </a:xfrm>
            <a:prstGeom prst="rect">
              <a:avLst/>
            </a:prstGeom>
          </p:spPr>
        </p:pic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401A639F-F12C-482A-B038-B7143DF9DA60}"/>
                </a:ext>
              </a:extLst>
            </p:cNvPr>
            <p:cNvSpPr txBox="1"/>
            <p:nvPr/>
          </p:nvSpPr>
          <p:spPr>
            <a:xfrm>
              <a:off x="4304089" y="3438116"/>
              <a:ext cx="10374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>
                  <a:solidFill>
                    <a:schemeClr val="bg1"/>
                  </a:solidFill>
                </a:rPr>
                <a:t>배포서버에</a:t>
              </a:r>
              <a:endParaRPr lang="en-US" altLang="ko-KR" sz="1200" dirty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200" dirty="0" err="1">
                  <a:solidFill>
                    <a:schemeClr val="bg1"/>
                  </a:solidFill>
                </a:rPr>
                <a:t>신규패치</a:t>
              </a:r>
              <a:r>
                <a:rPr lang="ko-KR" altLang="en-US" sz="1200" dirty="0">
                  <a:solidFill>
                    <a:schemeClr val="bg1"/>
                  </a:solidFill>
                </a:rPr>
                <a:t> 등록</a:t>
              </a:r>
            </a:p>
          </p:txBody>
        </p:sp>
        <p:pic>
          <p:nvPicPr>
            <p:cNvPr id="197" name="그래픽 196">
              <a:extLst>
                <a:ext uri="{FF2B5EF4-FFF2-40B4-BE49-F238E27FC236}">
                  <a16:creationId xmlns:a16="http://schemas.microsoft.com/office/drawing/2014/main" id="{808A568C-6814-422D-9F7A-2EDF7568F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380137" y="4676324"/>
              <a:ext cx="410374" cy="410374"/>
            </a:xfrm>
            <a:prstGeom prst="rect">
              <a:avLst/>
            </a:prstGeom>
          </p:spPr>
        </p:pic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C34E70A4-24E5-4F08-8717-D527B4D7EDC2}"/>
                </a:ext>
              </a:extLst>
            </p:cNvPr>
            <p:cNvSpPr txBox="1"/>
            <p:nvPr/>
          </p:nvSpPr>
          <p:spPr>
            <a:xfrm>
              <a:off x="5084922" y="5126866"/>
              <a:ext cx="10374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>
                  <a:solidFill>
                    <a:schemeClr val="bg1"/>
                  </a:solidFill>
                </a:rPr>
                <a:t>클라이언트</a:t>
              </a:r>
              <a:endParaRPr lang="en-US" altLang="ko-KR" sz="1200" dirty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200" dirty="0">
                  <a:solidFill>
                    <a:schemeClr val="bg1"/>
                  </a:solidFill>
                </a:rPr>
                <a:t>패치환경 분석</a:t>
              </a:r>
            </a:p>
          </p:txBody>
        </p:sp>
        <p:pic>
          <p:nvPicPr>
            <p:cNvPr id="200" name="그래픽 199">
              <a:extLst>
                <a:ext uri="{FF2B5EF4-FFF2-40B4-BE49-F238E27FC236}">
                  <a16:creationId xmlns:a16="http://schemas.microsoft.com/office/drawing/2014/main" id="{24BCE0AD-6DC9-4CC5-A1C2-D3E3CA348A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023224" y="5899160"/>
              <a:ext cx="379637" cy="379637"/>
            </a:xfrm>
            <a:prstGeom prst="rect">
              <a:avLst/>
            </a:prstGeom>
          </p:spPr>
        </p:pic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70A4C960-D948-47DC-8B0E-E168BC22C6EC}"/>
                </a:ext>
              </a:extLst>
            </p:cNvPr>
            <p:cNvSpPr txBox="1"/>
            <p:nvPr/>
          </p:nvSpPr>
          <p:spPr>
            <a:xfrm>
              <a:off x="6706388" y="6377897"/>
              <a:ext cx="99258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 err="1">
                  <a:solidFill>
                    <a:schemeClr val="bg1"/>
                  </a:solidFill>
                </a:rPr>
                <a:t>자동패치적용</a:t>
              </a:r>
              <a:endParaRPr lang="ko-KR" altLang="en-US" sz="1200" dirty="0">
                <a:solidFill>
                  <a:schemeClr val="bg1"/>
                </a:solidFill>
              </a:endParaRPr>
            </a:p>
          </p:txBody>
        </p:sp>
        <p:pic>
          <p:nvPicPr>
            <p:cNvPr id="203" name="그래픽 202">
              <a:extLst>
                <a:ext uri="{FF2B5EF4-FFF2-40B4-BE49-F238E27FC236}">
                  <a16:creationId xmlns:a16="http://schemas.microsoft.com/office/drawing/2014/main" id="{24882662-A4B8-4246-ABC5-D21464E26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6905284" y="3672557"/>
              <a:ext cx="536782" cy="536782"/>
            </a:xfrm>
            <a:prstGeom prst="rect">
              <a:avLst/>
            </a:prstGeom>
          </p:spPr>
        </p:pic>
        <p:grpSp>
          <p:nvGrpSpPr>
            <p:cNvPr id="205" name="그래픽 203">
              <a:extLst>
                <a:ext uri="{FF2B5EF4-FFF2-40B4-BE49-F238E27FC236}">
                  <a16:creationId xmlns:a16="http://schemas.microsoft.com/office/drawing/2014/main" id="{6D8986AB-D344-4152-80D2-0B205E43C6D3}"/>
                </a:ext>
              </a:extLst>
            </p:cNvPr>
            <p:cNvGrpSpPr/>
            <p:nvPr/>
          </p:nvGrpSpPr>
          <p:grpSpPr>
            <a:xfrm>
              <a:off x="7064280" y="3732430"/>
              <a:ext cx="218790" cy="218790"/>
              <a:chOff x="7064280" y="3732430"/>
              <a:chExt cx="218790" cy="218790"/>
            </a:xfrm>
          </p:grpSpPr>
          <p:sp>
            <p:nvSpPr>
              <p:cNvPr id="206" name="자유형: 도형 205">
                <a:extLst>
                  <a:ext uri="{FF2B5EF4-FFF2-40B4-BE49-F238E27FC236}">
                    <a16:creationId xmlns:a16="http://schemas.microsoft.com/office/drawing/2014/main" id="{C02FBE76-A7CD-4CDC-9FCF-7D6C231DA769}"/>
                  </a:ext>
                </a:extLst>
              </p:cNvPr>
              <p:cNvSpPr/>
              <p:nvPr/>
            </p:nvSpPr>
            <p:spPr>
              <a:xfrm>
                <a:off x="7064280" y="3861481"/>
                <a:ext cx="218790" cy="89738"/>
              </a:xfrm>
              <a:custGeom>
                <a:avLst/>
                <a:gdLst>
                  <a:gd name="connsiteX0" fmla="*/ 180331 w 218790"/>
                  <a:gd name="connsiteY0" fmla="*/ 0 h 89738"/>
                  <a:gd name="connsiteX1" fmla="*/ 180331 w 218790"/>
                  <a:gd name="connsiteY1" fmla="*/ 51279 h 89738"/>
                  <a:gd name="connsiteX2" fmla="*/ 38459 w 218790"/>
                  <a:gd name="connsiteY2" fmla="*/ 51279 h 89738"/>
                  <a:gd name="connsiteX3" fmla="*/ 38459 w 218790"/>
                  <a:gd name="connsiteY3" fmla="*/ 0 h 89738"/>
                  <a:gd name="connsiteX4" fmla="*/ 0 w 218790"/>
                  <a:gd name="connsiteY4" fmla="*/ 0 h 89738"/>
                  <a:gd name="connsiteX5" fmla="*/ 0 w 218790"/>
                  <a:gd name="connsiteY5" fmla="*/ 89738 h 89738"/>
                  <a:gd name="connsiteX6" fmla="*/ 218790 w 218790"/>
                  <a:gd name="connsiteY6" fmla="*/ 89738 h 89738"/>
                  <a:gd name="connsiteX7" fmla="*/ 218790 w 218790"/>
                  <a:gd name="connsiteY7" fmla="*/ 0 h 89738"/>
                  <a:gd name="connsiteX8" fmla="*/ 180331 w 218790"/>
                  <a:gd name="connsiteY8" fmla="*/ 0 h 89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18790" h="89738">
                    <a:moveTo>
                      <a:pt x="180331" y="0"/>
                    </a:moveTo>
                    <a:lnTo>
                      <a:pt x="180331" y="51279"/>
                    </a:lnTo>
                    <a:lnTo>
                      <a:pt x="38459" y="51279"/>
                    </a:lnTo>
                    <a:lnTo>
                      <a:pt x="38459" y="0"/>
                    </a:lnTo>
                    <a:lnTo>
                      <a:pt x="0" y="0"/>
                    </a:lnTo>
                    <a:lnTo>
                      <a:pt x="0" y="89738"/>
                    </a:lnTo>
                    <a:lnTo>
                      <a:pt x="218790" y="89738"/>
                    </a:lnTo>
                    <a:lnTo>
                      <a:pt x="218790" y="0"/>
                    </a:lnTo>
                    <a:lnTo>
                      <a:pt x="180331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07" name="자유형: 도형 206">
                <a:extLst>
                  <a:ext uri="{FF2B5EF4-FFF2-40B4-BE49-F238E27FC236}">
                    <a16:creationId xmlns:a16="http://schemas.microsoft.com/office/drawing/2014/main" id="{BC94A894-0DE6-4D44-BEEB-0CEEE175A82A}"/>
                  </a:ext>
                </a:extLst>
              </p:cNvPr>
              <p:cNvSpPr/>
              <p:nvPr/>
            </p:nvSpPr>
            <p:spPr>
              <a:xfrm>
                <a:off x="7135215" y="3732430"/>
                <a:ext cx="76918" cy="148281"/>
              </a:xfrm>
              <a:custGeom>
                <a:avLst/>
                <a:gdLst>
                  <a:gd name="connsiteX0" fmla="*/ 76918 w 76918"/>
                  <a:gd name="connsiteY0" fmla="*/ 90593 h 148281"/>
                  <a:gd name="connsiteX1" fmla="*/ 38459 w 76918"/>
                  <a:gd name="connsiteY1" fmla="*/ 148282 h 148281"/>
                  <a:gd name="connsiteX2" fmla="*/ 0 w 76918"/>
                  <a:gd name="connsiteY2" fmla="*/ 90593 h 148281"/>
                  <a:gd name="connsiteX3" fmla="*/ 25639 w 76918"/>
                  <a:gd name="connsiteY3" fmla="*/ 90593 h 148281"/>
                  <a:gd name="connsiteX4" fmla="*/ 25639 w 76918"/>
                  <a:gd name="connsiteY4" fmla="*/ 0 h 148281"/>
                  <a:gd name="connsiteX5" fmla="*/ 51279 w 76918"/>
                  <a:gd name="connsiteY5" fmla="*/ 0 h 148281"/>
                  <a:gd name="connsiteX6" fmla="*/ 51279 w 76918"/>
                  <a:gd name="connsiteY6" fmla="*/ 90593 h 148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918" h="148281">
                    <a:moveTo>
                      <a:pt x="76918" y="90593"/>
                    </a:moveTo>
                    <a:lnTo>
                      <a:pt x="38459" y="148282"/>
                    </a:lnTo>
                    <a:lnTo>
                      <a:pt x="0" y="90593"/>
                    </a:lnTo>
                    <a:lnTo>
                      <a:pt x="25639" y="90593"/>
                    </a:lnTo>
                    <a:lnTo>
                      <a:pt x="25639" y="0"/>
                    </a:lnTo>
                    <a:lnTo>
                      <a:pt x="51279" y="0"/>
                    </a:lnTo>
                    <a:lnTo>
                      <a:pt x="51279" y="90593"/>
                    </a:lnTo>
                    <a:close/>
                  </a:path>
                </a:pathLst>
              </a:custGeom>
              <a:solidFill>
                <a:srgbClr val="5A5A5A"/>
              </a:solidFill>
              <a:ln w="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08" name="자유형: 도형 207">
                <a:extLst>
                  <a:ext uri="{FF2B5EF4-FFF2-40B4-BE49-F238E27FC236}">
                    <a16:creationId xmlns:a16="http://schemas.microsoft.com/office/drawing/2014/main" id="{1EB9D68A-B7FD-485A-B0AC-FDC670C88ADE}"/>
                  </a:ext>
                </a:extLst>
              </p:cNvPr>
              <p:cNvSpPr/>
              <p:nvPr/>
            </p:nvSpPr>
            <p:spPr>
              <a:xfrm>
                <a:off x="7173675" y="3732430"/>
                <a:ext cx="38459" cy="148281"/>
              </a:xfrm>
              <a:custGeom>
                <a:avLst/>
                <a:gdLst>
                  <a:gd name="connsiteX0" fmla="*/ 38459 w 38459"/>
                  <a:gd name="connsiteY0" fmla="*/ 90593 h 148281"/>
                  <a:gd name="connsiteX1" fmla="*/ 0 w 38459"/>
                  <a:gd name="connsiteY1" fmla="*/ 148282 h 148281"/>
                  <a:gd name="connsiteX2" fmla="*/ 0 w 38459"/>
                  <a:gd name="connsiteY2" fmla="*/ 0 h 148281"/>
                  <a:gd name="connsiteX3" fmla="*/ 12820 w 38459"/>
                  <a:gd name="connsiteY3" fmla="*/ 0 h 148281"/>
                  <a:gd name="connsiteX4" fmla="*/ 12820 w 38459"/>
                  <a:gd name="connsiteY4" fmla="*/ 90593 h 148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59" h="148281">
                    <a:moveTo>
                      <a:pt x="38459" y="90593"/>
                    </a:moveTo>
                    <a:lnTo>
                      <a:pt x="0" y="148282"/>
                    </a:lnTo>
                    <a:lnTo>
                      <a:pt x="0" y="0"/>
                    </a:lnTo>
                    <a:lnTo>
                      <a:pt x="12820" y="0"/>
                    </a:lnTo>
                    <a:lnTo>
                      <a:pt x="12820" y="90593"/>
                    </a:lnTo>
                    <a:close/>
                  </a:path>
                </a:pathLst>
              </a:custGeom>
              <a:solidFill>
                <a:srgbClr val="444444"/>
              </a:solidFill>
              <a:ln w="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09" name="자유형: 도형 208">
                <a:extLst>
                  <a:ext uri="{FF2B5EF4-FFF2-40B4-BE49-F238E27FC236}">
                    <a16:creationId xmlns:a16="http://schemas.microsoft.com/office/drawing/2014/main" id="{433727BD-FD70-4675-A07B-EB2773739FBE}"/>
                  </a:ext>
                </a:extLst>
              </p:cNvPr>
              <p:cNvSpPr/>
              <p:nvPr/>
            </p:nvSpPr>
            <p:spPr>
              <a:xfrm>
                <a:off x="7173675" y="3861481"/>
                <a:ext cx="109395" cy="89738"/>
              </a:xfrm>
              <a:custGeom>
                <a:avLst/>
                <a:gdLst>
                  <a:gd name="connsiteX0" fmla="*/ 109395 w 109395"/>
                  <a:gd name="connsiteY0" fmla="*/ 0 h 89738"/>
                  <a:gd name="connsiteX1" fmla="*/ 109395 w 109395"/>
                  <a:gd name="connsiteY1" fmla="*/ 89738 h 89738"/>
                  <a:gd name="connsiteX2" fmla="*/ 0 w 109395"/>
                  <a:gd name="connsiteY2" fmla="*/ 89738 h 89738"/>
                  <a:gd name="connsiteX3" fmla="*/ 0 w 109395"/>
                  <a:gd name="connsiteY3" fmla="*/ 51279 h 89738"/>
                  <a:gd name="connsiteX4" fmla="*/ 70936 w 109395"/>
                  <a:gd name="connsiteY4" fmla="*/ 51279 h 89738"/>
                  <a:gd name="connsiteX5" fmla="*/ 70936 w 109395"/>
                  <a:gd name="connsiteY5" fmla="*/ 0 h 89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9395" h="89738">
                    <a:moveTo>
                      <a:pt x="109395" y="0"/>
                    </a:moveTo>
                    <a:lnTo>
                      <a:pt x="109395" y="89738"/>
                    </a:lnTo>
                    <a:lnTo>
                      <a:pt x="0" y="89738"/>
                    </a:lnTo>
                    <a:lnTo>
                      <a:pt x="0" y="51279"/>
                    </a:lnTo>
                    <a:lnTo>
                      <a:pt x="70936" y="51279"/>
                    </a:lnTo>
                    <a:lnTo>
                      <a:pt x="70936" y="0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 w="4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C08CA46F-9B43-4DD4-9FA7-3D4886A298A7}"/>
                </a:ext>
              </a:extLst>
            </p:cNvPr>
            <p:cNvSpPr txBox="1"/>
            <p:nvPr/>
          </p:nvSpPr>
          <p:spPr>
            <a:xfrm>
              <a:off x="6773716" y="4241370"/>
              <a:ext cx="8579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>
                  <a:solidFill>
                    <a:schemeClr val="bg1"/>
                  </a:solidFill>
                </a:rPr>
                <a:t>클라이언트</a:t>
              </a:r>
              <a:endParaRPr lang="en-US" altLang="ko-KR" sz="1200" dirty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200" dirty="0">
                  <a:solidFill>
                    <a:schemeClr val="bg1"/>
                  </a:solidFill>
                </a:rPr>
                <a:t>패치 설치</a:t>
              </a: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id="{D62EE0E2-48DE-4BE2-BE23-FDD5276BACA3}"/>
                </a:ext>
              </a:extLst>
            </p:cNvPr>
            <p:cNvSpPr txBox="1"/>
            <p:nvPr/>
          </p:nvSpPr>
          <p:spPr>
            <a:xfrm>
              <a:off x="8348824" y="4241370"/>
              <a:ext cx="8579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00" dirty="0">
                  <a:solidFill>
                    <a:schemeClr val="bg1"/>
                  </a:solidFill>
                </a:rPr>
                <a:t>패치설치에</a:t>
              </a:r>
              <a:endParaRPr lang="en-US" altLang="ko-KR" sz="1200" dirty="0">
                <a:solidFill>
                  <a:schemeClr val="bg1"/>
                </a:solidFill>
              </a:endParaRPr>
            </a:p>
            <a:p>
              <a:pPr algn="ctr"/>
              <a:r>
                <a:rPr lang="ko-KR" altLang="en-US" sz="1200" dirty="0">
                  <a:solidFill>
                    <a:schemeClr val="bg1"/>
                  </a:solidFill>
                </a:rPr>
                <a:t>대한 통계</a:t>
              </a:r>
            </a:p>
          </p:txBody>
        </p:sp>
        <p:pic>
          <p:nvPicPr>
            <p:cNvPr id="213" name="그래픽 212">
              <a:extLst>
                <a:ext uri="{FF2B5EF4-FFF2-40B4-BE49-F238E27FC236}">
                  <a16:creationId xmlns:a16="http://schemas.microsoft.com/office/drawing/2014/main" id="{2EC0072A-DC17-452D-A8AD-768D590AC8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8514430" y="3650731"/>
              <a:ext cx="540281" cy="540281"/>
            </a:xfrm>
            <a:prstGeom prst="rect">
              <a:avLst/>
            </a:prstGeom>
          </p:spPr>
        </p:pic>
      </p:grp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A66AEE5-56D1-47FD-B245-0DB022F9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8744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2-3 </a:t>
            </a:r>
            <a:r>
              <a:rPr lang="ko-KR" altLang="en-US" dirty="0"/>
              <a:t>주요기능 </a:t>
            </a:r>
            <a:r>
              <a:rPr lang="en-US" altLang="ko-KR" dirty="0"/>
              <a:t>- </a:t>
            </a:r>
            <a:r>
              <a:rPr lang="ko-KR" altLang="en-US" dirty="0"/>
              <a:t>자산관리</a:t>
            </a: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909268"/>
              </p:ext>
            </p:extLst>
          </p:nvPr>
        </p:nvGraphicFramePr>
        <p:xfrm>
          <a:off x="1105625" y="1528654"/>
          <a:ext cx="889572" cy="805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5071">
                <a:tc>
                  <a:txBody>
                    <a:bodyPr/>
                    <a:lstStyle/>
                    <a:p>
                      <a:pPr latinLnBrk="1"/>
                      <a:endParaRPr lang="ko-KR" altLang="en-US" sz="21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>
                    <a:lnL w="12700" cmpd="sng">
                      <a:noFill/>
                    </a:lnL>
                    <a:lnR w="12700" cmpd="sng">
                      <a:noFill/>
                    </a:lnR>
                    <a:lnT w="38100" cap="flat" cmpd="sng" algn="ctr">
                      <a:solidFill>
                        <a:srgbClr val="6FC8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FC8B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직사각형 3"/>
          <p:cNvSpPr/>
          <p:nvPr/>
        </p:nvSpPr>
        <p:spPr>
          <a:xfrm>
            <a:off x="1132668" y="1549486"/>
            <a:ext cx="835485" cy="756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317" dirty="0">
                <a:solidFill>
                  <a:srgbClr val="6FC8B6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01</a:t>
            </a:r>
            <a:endParaRPr lang="ko-KR" altLang="en-US" sz="4317" dirty="0">
              <a:solidFill>
                <a:srgbClr val="6FC8B6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132668" y="3024804"/>
            <a:ext cx="835485" cy="756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317" dirty="0">
                <a:solidFill>
                  <a:srgbClr val="27B18B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02</a:t>
            </a:r>
            <a:endParaRPr lang="ko-KR" altLang="en-US" sz="4317" dirty="0">
              <a:solidFill>
                <a:srgbClr val="27B18B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132668" y="4490022"/>
            <a:ext cx="835485" cy="756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317" dirty="0">
                <a:solidFill>
                  <a:srgbClr val="20907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03</a:t>
            </a:r>
            <a:endParaRPr lang="ko-KR" altLang="en-US" sz="4317" dirty="0">
              <a:solidFill>
                <a:srgbClr val="209070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132668" y="5945142"/>
            <a:ext cx="835485" cy="756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317" dirty="0">
                <a:solidFill>
                  <a:srgbClr val="469689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04</a:t>
            </a:r>
            <a:endParaRPr lang="ko-KR" altLang="en-US" sz="4317" dirty="0">
              <a:solidFill>
                <a:srgbClr val="469689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687985"/>
              </p:ext>
            </p:extLst>
          </p:nvPr>
        </p:nvGraphicFramePr>
        <p:xfrm>
          <a:off x="1105625" y="3004288"/>
          <a:ext cx="889572" cy="805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5071">
                <a:tc>
                  <a:txBody>
                    <a:bodyPr/>
                    <a:lstStyle/>
                    <a:p>
                      <a:pPr latinLnBrk="1"/>
                      <a:endParaRPr lang="ko-KR" altLang="en-US" sz="2100" dirty="0">
                        <a:solidFill>
                          <a:srgbClr val="0099FF"/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>
                    <a:lnT w="38100" cap="flat" cmpd="sng" algn="ctr">
                      <a:solidFill>
                        <a:srgbClr val="27B1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7B18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표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865410"/>
              </p:ext>
            </p:extLst>
          </p:nvPr>
        </p:nvGraphicFramePr>
        <p:xfrm>
          <a:off x="1105625" y="4469507"/>
          <a:ext cx="889572" cy="805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5071">
                <a:tc>
                  <a:txBody>
                    <a:bodyPr/>
                    <a:lstStyle/>
                    <a:p>
                      <a:pPr latinLnBrk="1"/>
                      <a:endParaRPr lang="ko-KR" altLang="en-US" sz="21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>
                    <a:lnT w="38100" cap="flat" cmpd="sng" algn="ctr">
                      <a:solidFill>
                        <a:srgbClr val="4696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6968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924450"/>
              </p:ext>
            </p:extLst>
          </p:nvPr>
        </p:nvGraphicFramePr>
        <p:xfrm>
          <a:off x="1105625" y="5924626"/>
          <a:ext cx="889572" cy="805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5071">
                <a:tc>
                  <a:txBody>
                    <a:bodyPr/>
                    <a:lstStyle/>
                    <a:p>
                      <a:pPr latinLnBrk="1"/>
                      <a:endParaRPr lang="ko-KR" altLang="en-US" sz="2100" dirty="0">
                        <a:solidFill>
                          <a:srgbClr val="469689"/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>
                    <a:lnT w="38100" cap="flat" cmpd="sng" algn="ctr">
                      <a:solidFill>
                        <a:srgbClr val="347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470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2229533" y="1425985"/>
            <a:ext cx="1701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소프트웨어 자산 관리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29532" y="1731138"/>
            <a:ext cx="6647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046" indent="-185046">
              <a:buClr>
                <a:srgbClr val="6FC8B6"/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전체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/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개별 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PC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에 설치된 소프트웨어의 목록 확인이 가능하며 구입량의 설정으로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사용량과 사용자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부족량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남은 수량 확인 가능</a:t>
            </a: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5046" indent="-185046">
              <a:buClr>
                <a:srgbClr val="6FC8B6"/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개별 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PC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에 설치된 소프트웨어 현황 통계 기능</a:t>
            </a: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5046" indent="-185046">
              <a:buClr>
                <a:srgbClr val="6FC8B6"/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개별 소프트웨어 설치 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PC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통계 기능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29534" y="2911272"/>
            <a:ext cx="1544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하드웨어 자산 관리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29534" y="3216424"/>
            <a:ext cx="37112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5046" indent="-185046">
              <a:buClr>
                <a:srgbClr val="27B18B"/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전체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/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부서별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/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개별 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PC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하드웨어 사양 확인 가능</a:t>
            </a: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>
              <a:buClr>
                <a:srgbClr val="3BA4DB"/>
              </a:buClr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 -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하드웨어 종류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수량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IP,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운영체제 등</a:t>
            </a: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5046" indent="-185046">
              <a:buClr>
                <a:srgbClr val="27B18B"/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상세 검색 기능</a:t>
            </a: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>
              <a:buClr>
                <a:srgbClr val="3BA4DB"/>
              </a:buClr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 -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하드웨어 수량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기간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(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등록일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/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갱신일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), </a:t>
            </a:r>
            <a:r>
              <a:rPr lang="ko-KR" alt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운영체제별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검색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</a:t>
            </a:r>
            <a:endParaRPr lang="ko-KR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29533" y="4377936"/>
            <a:ext cx="1701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소프트웨어 자동 설치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29533" y="4683088"/>
            <a:ext cx="4829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5046" indent="-185046">
              <a:buClr>
                <a:srgbClr val="209070"/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백신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PC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보안 소프트웨어 등 보안 정책 상 필요한 소프트웨어의 자동 설치</a:t>
            </a: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5046" indent="-185046">
              <a:buClr>
                <a:srgbClr val="209070"/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자동 설치된 소프트웨어의 임의적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/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고의적인 삭제 시 재설치 기능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29534" y="5869831"/>
            <a:ext cx="2137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사용자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PC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에 대한 관리 기능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29534" y="6174983"/>
            <a:ext cx="5611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5046" indent="-185046">
              <a:buClr>
                <a:srgbClr val="469689"/>
              </a:buClr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Agent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설치 후 각 사용자의 </a:t>
            </a:r>
            <a:r>
              <a:rPr lang="ko-KR" alt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컴퓨터명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IP, MAC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주소와 사용자가 사용하는 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S/W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목록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폰트 목록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패치 목록 등 사용자의 정보를 수집하여 중앙 관리</a:t>
            </a:r>
          </a:p>
        </p:txBody>
      </p:sp>
      <p:sp>
        <p:nvSpPr>
          <p:cNvPr id="19" name="슬라이드 번호 개체 틀 18">
            <a:extLst>
              <a:ext uri="{FF2B5EF4-FFF2-40B4-BE49-F238E27FC236}">
                <a16:creationId xmlns:a16="http://schemas.microsoft.com/office/drawing/2014/main" id="{63B0B7D3-3555-4B55-8315-AB6704A88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85822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2-3 </a:t>
            </a:r>
            <a:r>
              <a:rPr lang="ko-KR" altLang="en-US" dirty="0"/>
              <a:t>주요기능 </a:t>
            </a:r>
            <a:r>
              <a:rPr lang="en-US" altLang="ko-KR" dirty="0"/>
              <a:t>– </a:t>
            </a:r>
            <a:r>
              <a:rPr lang="ko-KR" altLang="en-US" dirty="0"/>
              <a:t>인포메이션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pPr/>
              <a:t>22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5" y="1837752"/>
            <a:ext cx="9199971" cy="45062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C9AC2E-C23E-475F-8319-A8E80B8D9311}"/>
              </a:ext>
            </a:extLst>
          </p:cNvPr>
          <p:cNvSpPr txBox="1"/>
          <p:nvPr/>
        </p:nvSpPr>
        <p:spPr>
          <a:xfrm>
            <a:off x="1209719" y="1359771"/>
            <a:ext cx="4649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SW</a:t>
            </a:r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설치</a:t>
            </a:r>
            <a:r>
              <a:rPr lang="en-US" altLang="ko-KR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, </a:t>
            </a:r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사용자 현황 등의 실시간 상황파악이 가능한 대시보드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A1FCA517-BFE8-4780-A763-76F81E17E8A9}"/>
              </a:ext>
            </a:extLst>
          </p:cNvPr>
          <p:cNvSpPr/>
          <p:nvPr/>
        </p:nvSpPr>
        <p:spPr>
          <a:xfrm>
            <a:off x="1122501" y="1397193"/>
            <a:ext cx="71516" cy="232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91671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2-3 </a:t>
            </a:r>
            <a:r>
              <a:rPr lang="ko-KR" altLang="en-US" dirty="0"/>
              <a:t>주요기능 </a:t>
            </a:r>
            <a:r>
              <a:rPr lang="en-US" altLang="ko-KR" dirty="0"/>
              <a:t>– </a:t>
            </a:r>
            <a:r>
              <a:rPr lang="ko-KR" altLang="en-US" dirty="0"/>
              <a:t>사용자</a:t>
            </a: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pPr/>
              <a:t>23</a:t>
            </a:fld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1443936" y="1625929"/>
            <a:ext cx="6898471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fontAlgn="base">
              <a:lnSpc>
                <a:spcPct val="120000"/>
              </a:lnSpc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운영체제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버전별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/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시스템별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/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대상별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식별가능하여 각각 적용 가능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B0018C5C-6EF0-4EB8-BCF2-FA2AA2119C21}"/>
              </a:ext>
            </a:extLst>
          </p:cNvPr>
          <p:cNvGrpSpPr/>
          <p:nvPr/>
        </p:nvGrpSpPr>
        <p:grpSpPr>
          <a:xfrm>
            <a:off x="1110304" y="2263453"/>
            <a:ext cx="7976961" cy="4841619"/>
            <a:chOff x="1028700" y="2024064"/>
            <a:chExt cx="8532813" cy="5178993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00"/>
            <a:stretch/>
          </p:blipFill>
          <p:spPr>
            <a:xfrm>
              <a:off x="1028700" y="2024064"/>
              <a:ext cx="8532813" cy="2478432"/>
            </a:xfrm>
            <a:prstGeom prst="rect">
              <a:avLst/>
            </a:prstGeom>
          </p:spPr>
        </p:pic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2EEDA1FB-298A-4538-97FD-6ABCAA6BE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974"/>
            <a:stretch/>
          </p:blipFill>
          <p:spPr>
            <a:xfrm>
              <a:off x="1028700" y="4517751"/>
              <a:ext cx="8532813" cy="2685306"/>
            </a:xfrm>
            <a:prstGeom prst="rect">
              <a:avLst/>
            </a:prstGeom>
          </p:spPr>
        </p:pic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953E0C8-1408-404C-A496-49A11164809B}"/>
              </a:ext>
            </a:extLst>
          </p:cNvPr>
          <p:cNvSpPr/>
          <p:nvPr/>
        </p:nvSpPr>
        <p:spPr>
          <a:xfrm>
            <a:off x="2066982" y="2790165"/>
            <a:ext cx="865897" cy="268091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B73C8666-C223-434E-B7D9-5E671CE2E4AC}"/>
              </a:ext>
            </a:extLst>
          </p:cNvPr>
          <p:cNvSpPr/>
          <p:nvPr/>
        </p:nvSpPr>
        <p:spPr>
          <a:xfrm>
            <a:off x="2066982" y="5073431"/>
            <a:ext cx="865897" cy="268091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0404F2-83F3-44B6-B47C-00600E165578}"/>
              </a:ext>
            </a:extLst>
          </p:cNvPr>
          <p:cNvSpPr txBox="1"/>
          <p:nvPr/>
        </p:nvSpPr>
        <p:spPr>
          <a:xfrm>
            <a:off x="1209719" y="1359771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사용자 현황 파악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61B36B7-736D-4550-B4A7-F638EFE87130}"/>
              </a:ext>
            </a:extLst>
          </p:cNvPr>
          <p:cNvSpPr/>
          <p:nvPr/>
        </p:nvSpPr>
        <p:spPr>
          <a:xfrm>
            <a:off x="1122501" y="1397193"/>
            <a:ext cx="71516" cy="232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361976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2-3 </a:t>
            </a:r>
            <a:r>
              <a:rPr lang="ko-KR" altLang="en-US" dirty="0"/>
              <a:t>주요기능 </a:t>
            </a:r>
            <a:r>
              <a:rPr lang="en-US" altLang="ko-KR" dirty="0"/>
              <a:t>– </a:t>
            </a:r>
            <a:r>
              <a:rPr lang="ko-KR" altLang="en-US" dirty="0"/>
              <a:t>개인별 패치 현황 관리</a:t>
            </a: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pPr/>
              <a:t>24</a:t>
            </a:fld>
            <a:endParaRPr lang="ko-KR" altLang="en-US"/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62F62EE1-BB2F-4E8B-9222-0B516F21D0BD}"/>
              </a:ext>
            </a:extLst>
          </p:cNvPr>
          <p:cNvGrpSpPr/>
          <p:nvPr/>
        </p:nvGrpSpPr>
        <p:grpSpPr>
          <a:xfrm>
            <a:off x="1118844" y="2263450"/>
            <a:ext cx="8072045" cy="4810472"/>
            <a:chOff x="1025726" y="2046461"/>
            <a:chExt cx="7478777" cy="4456918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567"/>
            <a:stretch/>
          </p:blipFill>
          <p:spPr>
            <a:xfrm>
              <a:off x="1025726" y="3955528"/>
              <a:ext cx="7478062" cy="2547851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DF981487-8E4E-429D-92D7-1C8F2DA79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6440" y="2046461"/>
              <a:ext cx="7478063" cy="2166391"/>
            </a:xfrm>
            <a:prstGeom prst="rect">
              <a:avLst/>
            </a:prstGeom>
          </p:spPr>
        </p:pic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AAACDBC2-D559-4271-9636-7ABBDECF7017}"/>
              </a:ext>
            </a:extLst>
          </p:cNvPr>
          <p:cNvSpPr/>
          <p:nvPr/>
        </p:nvSpPr>
        <p:spPr>
          <a:xfrm>
            <a:off x="1443936" y="1625929"/>
            <a:ext cx="6898471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fontAlgn="base">
              <a:lnSpc>
                <a:spcPct val="120000"/>
              </a:lnSpc>
              <a:buBlip>
                <a:blip r:embed="rId4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개인별 패치 현황 관리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- Mac OS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는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(10.12) Sierra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이후의 패치 지원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EC9412-237F-48F3-98F3-E94F97442108}"/>
              </a:ext>
            </a:extLst>
          </p:cNvPr>
          <p:cNvSpPr txBox="1"/>
          <p:nvPr/>
        </p:nvSpPr>
        <p:spPr>
          <a:xfrm>
            <a:off x="1209719" y="1359771"/>
            <a:ext cx="1386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패치 사용자 관리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E91F339-8631-48C5-8100-2DF9DC0357B9}"/>
              </a:ext>
            </a:extLst>
          </p:cNvPr>
          <p:cNvSpPr/>
          <p:nvPr/>
        </p:nvSpPr>
        <p:spPr>
          <a:xfrm>
            <a:off x="1122501" y="1397193"/>
            <a:ext cx="71516" cy="232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64202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b="11656"/>
          <a:stretch/>
        </p:blipFill>
        <p:spPr>
          <a:xfrm>
            <a:off x="1110304" y="2263452"/>
            <a:ext cx="9209695" cy="460289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2-3 </a:t>
            </a:r>
            <a:r>
              <a:rPr lang="ko-KR" altLang="en-US" dirty="0"/>
              <a:t>주요기능 </a:t>
            </a:r>
            <a:r>
              <a:rPr lang="en-US" altLang="ko-KR" dirty="0"/>
              <a:t>– IP</a:t>
            </a:r>
            <a:r>
              <a:rPr lang="ko-KR" altLang="en-US" dirty="0"/>
              <a:t>변경 사용자</a:t>
            </a: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pPr/>
              <a:t>25</a:t>
            </a:fld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3086063" y="6224355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086063" y="5964770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086063" y="5612661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086063" y="5087945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086063" y="4175542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6389093" y="4175542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6389093" y="5087945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389093" y="5620079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389093" y="5964885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6389093" y="6209958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AFE4739B-8C93-4482-B049-BAAF672691CA}"/>
              </a:ext>
            </a:extLst>
          </p:cNvPr>
          <p:cNvSpPr/>
          <p:nvPr/>
        </p:nvSpPr>
        <p:spPr>
          <a:xfrm>
            <a:off x="4146504" y="4047133"/>
            <a:ext cx="1103450" cy="390662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E5E3F7-9B6C-4C31-BD94-6C0EE6F9B265}"/>
              </a:ext>
            </a:extLst>
          </p:cNvPr>
          <p:cNvSpPr txBox="1"/>
          <p:nvPr/>
        </p:nvSpPr>
        <p:spPr>
          <a:xfrm>
            <a:off x="4266910" y="4127093"/>
            <a:ext cx="939681" cy="1837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594" dirty="0">
                <a:solidFill>
                  <a:srgbClr val="383734"/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Mac OS (10.12) Sierra</a:t>
            </a:r>
            <a:endParaRPr lang="ko-KR" altLang="en-US" sz="594" dirty="0">
              <a:solidFill>
                <a:srgbClr val="383734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6EF5F8F6-7A09-4982-B1A0-9EB76269AD24}"/>
              </a:ext>
            </a:extLst>
          </p:cNvPr>
          <p:cNvSpPr/>
          <p:nvPr/>
        </p:nvSpPr>
        <p:spPr>
          <a:xfrm>
            <a:off x="1443936" y="1625929"/>
            <a:ext cx="6898471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fontAlgn="base">
              <a:lnSpc>
                <a:spcPct val="120000"/>
              </a:lnSpc>
              <a:buBlip>
                <a:blip r:embed="rId3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개인별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IP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변경 이력을 관리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(Windows/Mac)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E40C533-0892-4974-A474-7F54D5DA6FE7}"/>
              </a:ext>
            </a:extLst>
          </p:cNvPr>
          <p:cNvSpPr txBox="1"/>
          <p:nvPr/>
        </p:nvSpPr>
        <p:spPr>
          <a:xfrm>
            <a:off x="1209719" y="1359771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Ip</a:t>
            </a:r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변경 사용자 관리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09C4A116-43DE-4505-AB67-72EDE6496220}"/>
              </a:ext>
            </a:extLst>
          </p:cNvPr>
          <p:cNvSpPr/>
          <p:nvPr/>
        </p:nvSpPr>
        <p:spPr>
          <a:xfrm>
            <a:off x="1122501" y="1397193"/>
            <a:ext cx="71516" cy="232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50576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2-3 </a:t>
            </a:r>
            <a:r>
              <a:rPr lang="ko-KR" altLang="en-US" dirty="0"/>
              <a:t>주요기능 </a:t>
            </a:r>
            <a:r>
              <a:rPr lang="en-US" altLang="ko-KR" dirty="0"/>
              <a:t>– </a:t>
            </a:r>
            <a:r>
              <a:rPr lang="ko-KR" altLang="en-US" dirty="0"/>
              <a:t>공유기 사용자 관리</a:t>
            </a:r>
          </a:p>
        </p:txBody>
      </p:sp>
      <p:sp>
        <p:nvSpPr>
          <p:cNvPr id="8" name="슬라이드 번호 개체 틀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pPr/>
              <a:t>26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b="11778"/>
          <a:stretch/>
        </p:blipFill>
        <p:spPr>
          <a:xfrm>
            <a:off x="1110303" y="2263452"/>
            <a:ext cx="9222475" cy="4602891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4AD4AE60-F207-4F82-B561-2F78E9C5E085}"/>
              </a:ext>
            </a:extLst>
          </p:cNvPr>
          <p:cNvSpPr/>
          <p:nvPr/>
        </p:nvSpPr>
        <p:spPr>
          <a:xfrm>
            <a:off x="1443936" y="1625929"/>
            <a:ext cx="6898471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fontAlgn="base">
              <a:lnSpc>
                <a:spcPct val="120000"/>
              </a:lnSpc>
              <a:buBlip>
                <a:blip r:embed="rId3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네트워크 공유가 사용자 자동 분류 관리 기능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F4E810-F151-485E-9634-62F5D1C4F462}"/>
              </a:ext>
            </a:extLst>
          </p:cNvPr>
          <p:cNvSpPr txBox="1"/>
          <p:nvPr/>
        </p:nvSpPr>
        <p:spPr>
          <a:xfrm>
            <a:off x="1209719" y="1359771"/>
            <a:ext cx="1544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공유기 사용자 관리</a:t>
            </a: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737A1E99-FA02-40AF-BB8D-8838E597DCEF}"/>
              </a:ext>
            </a:extLst>
          </p:cNvPr>
          <p:cNvSpPr/>
          <p:nvPr/>
        </p:nvSpPr>
        <p:spPr>
          <a:xfrm>
            <a:off x="1122501" y="1397193"/>
            <a:ext cx="71516" cy="232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807794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2-3 </a:t>
            </a:r>
            <a:r>
              <a:rPr lang="ko-KR" altLang="en-US" dirty="0"/>
              <a:t>주요기능 </a:t>
            </a:r>
            <a:r>
              <a:rPr lang="en-US" altLang="ko-KR" dirty="0"/>
              <a:t>– </a:t>
            </a:r>
            <a:r>
              <a:rPr lang="ko-KR" altLang="en-US" dirty="0"/>
              <a:t>소프트웨어 관리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pPr/>
              <a:t>27</a:t>
            </a:fld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2"/>
          <a:srcRect b="58248"/>
          <a:stretch/>
        </p:blipFill>
        <p:spPr>
          <a:xfrm>
            <a:off x="1110304" y="1836806"/>
            <a:ext cx="9202016" cy="5066778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472362" y="6722964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472362" y="6549590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4472362" y="6411350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472362" y="6237975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410373" y="6032071"/>
            <a:ext cx="683660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472362" y="5850889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410372" y="5641523"/>
            <a:ext cx="683660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472360" y="5474197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472359" y="5296570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472358" y="5112806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472357" y="4942334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4472357" y="4761638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20" name="직사각형 19"/>
          <p:cNvSpPr/>
          <p:nvPr/>
        </p:nvSpPr>
        <p:spPr>
          <a:xfrm>
            <a:off x="4472356" y="4605535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4428364" y="4433356"/>
            <a:ext cx="66566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4472356" y="4267777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4472356" y="4079045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4472354" y="3922260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4472354" y="3753381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4472353" y="3573554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4472353" y="3411164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29" name="직사각형 28"/>
          <p:cNvSpPr/>
          <p:nvPr/>
        </p:nvSpPr>
        <p:spPr>
          <a:xfrm>
            <a:off x="4472352" y="3234215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6978045" y="3234215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6939493" y="3411164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6939492" y="3580965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6939492" y="3750765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6900940" y="3920566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35" name="직사각형 34"/>
          <p:cNvSpPr/>
          <p:nvPr/>
        </p:nvSpPr>
        <p:spPr>
          <a:xfrm>
            <a:off x="6900940" y="4097515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6900940" y="4251243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6900940" y="4444265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6900940" y="4617986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6900940" y="4761638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6900940" y="4942334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41" name="직사각형 40"/>
          <p:cNvSpPr/>
          <p:nvPr/>
        </p:nvSpPr>
        <p:spPr>
          <a:xfrm>
            <a:off x="6900940" y="5120520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6900940" y="5296570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6939491" y="5469165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6939491" y="5639473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6900940" y="5850889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6900940" y="6043002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6900940" y="6237975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6900940" y="6389752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49" name="직사각형 48"/>
          <p:cNvSpPr/>
          <p:nvPr/>
        </p:nvSpPr>
        <p:spPr>
          <a:xfrm>
            <a:off x="6900940" y="6565802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50" name="직사각형 49"/>
          <p:cNvSpPr/>
          <p:nvPr/>
        </p:nvSpPr>
        <p:spPr>
          <a:xfrm>
            <a:off x="6900940" y="6741852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01BB7B1-0096-4A6B-93BF-FA3A9C76EE3C}"/>
              </a:ext>
            </a:extLst>
          </p:cNvPr>
          <p:cNvSpPr txBox="1"/>
          <p:nvPr/>
        </p:nvSpPr>
        <p:spPr>
          <a:xfrm>
            <a:off x="1209719" y="1359771"/>
            <a:ext cx="4730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defRPr>
            </a:lvl1pPr>
          </a:lstStyle>
          <a:p>
            <a:r>
              <a:rPr lang="en-US" altLang="ko-KR" dirty="0"/>
              <a:t>SW</a:t>
            </a:r>
            <a:r>
              <a:rPr lang="ko-KR" altLang="en-US" dirty="0"/>
              <a:t>에 </a:t>
            </a:r>
            <a:r>
              <a:rPr lang="ko-KR" altLang="en-US"/>
              <a:t>대한 설치자</a:t>
            </a:r>
            <a:r>
              <a:rPr lang="en-US" altLang="ko-KR" dirty="0"/>
              <a:t>, </a:t>
            </a:r>
            <a:r>
              <a:rPr lang="ko-KR" altLang="en-US" dirty="0"/>
              <a:t>설치가능자에 대한 보고서 </a:t>
            </a:r>
            <a:r>
              <a:rPr lang="ko-KR" altLang="en-US"/>
              <a:t>작성 </a:t>
            </a:r>
            <a:r>
              <a:rPr lang="en-US" altLang="ko-KR" dirty="0"/>
              <a:t>(Windows)</a:t>
            </a:r>
            <a:endParaRPr lang="ko-KR" altLang="en-US" dirty="0"/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B62370A3-2C9D-4390-8543-FC93BE78A169}"/>
              </a:ext>
            </a:extLst>
          </p:cNvPr>
          <p:cNvSpPr/>
          <p:nvPr/>
        </p:nvSpPr>
        <p:spPr>
          <a:xfrm>
            <a:off x="1122501" y="1397193"/>
            <a:ext cx="71516" cy="232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464974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그림 23">
            <a:extLst>
              <a:ext uri="{FF2B5EF4-FFF2-40B4-BE49-F238E27FC236}">
                <a16:creationId xmlns:a16="http://schemas.microsoft.com/office/drawing/2014/main" id="{079E118D-A29D-490B-B7CE-7A1B5DBC1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89" y="1850774"/>
            <a:ext cx="9209695" cy="4698617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2-3 </a:t>
            </a:r>
            <a:r>
              <a:rPr lang="ko-KR" altLang="en-US" dirty="0"/>
              <a:t>주요기능 </a:t>
            </a:r>
            <a:r>
              <a:rPr lang="en-US" altLang="ko-KR" dirty="0"/>
              <a:t>– </a:t>
            </a:r>
            <a:r>
              <a:rPr lang="ko-KR" altLang="en-US" dirty="0"/>
              <a:t>소프트웨어 관리</a:t>
            </a: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pPr/>
              <a:t>28</a:t>
            </a:fld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ED9B4C-CEAD-4C83-9200-CCB661DD85AF}"/>
              </a:ext>
            </a:extLst>
          </p:cNvPr>
          <p:cNvSpPr txBox="1"/>
          <p:nvPr/>
        </p:nvSpPr>
        <p:spPr>
          <a:xfrm>
            <a:off x="1209719" y="1359771"/>
            <a:ext cx="43701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SW</a:t>
            </a:r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에 대한 설치자</a:t>
            </a:r>
            <a:r>
              <a:rPr lang="en-US" altLang="ko-KR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, </a:t>
            </a:r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설치가능자에 대한 보고서 작성 </a:t>
            </a:r>
            <a:r>
              <a:rPr lang="en-US" altLang="ko-KR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(MAC)</a:t>
            </a:r>
            <a:endParaRPr lang="ko-KR" altLang="en-US" sz="1400" dirty="0">
              <a:solidFill>
                <a:schemeClr val="accent1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F5351CA-74A8-4930-BD76-A8F4F98493C4}"/>
              </a:ext>
            </a:extLst>
          </p:cNvPr>
          <p:cNvSpPr/>
          <p:nvPr/>
        </p:nvSpPr>
        <p:spPr>
          <a:xfrm>
            <a:off x="1122501" y="1397193"/>
            <a:ext cx="71516" cy="232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17267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3A89D46-E64B-41D1-B970-2CDCE3AB7B26}"/>
              </a:ext>
            </a:extLst>
          </p:cNvPr>
          <p:cNvSpPr/>
          <p:nvPr/>
        </p:nvSpPr>
        <p:spPr>
          <a:xfrm>
            <a:off x="0" y="0"/>
            <a:ext cx="4274288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F77A04-75B6-4B10-B6EE-E139C9124AD7}"/>
              </a:ext>
            </a:extLst>
          </p:cNvPr>
          <p:cNvSpPr txBox="1"/>
          <p:nvPr/>
        </p:nvSpPr>
        <p:spPr>
          <a:xfrm>
            <a:off x="479561" y="1887243"/>
            <a:ext cx="2402958" cy="37851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Right"/>
              <a:lightRig rig="threePt" dir="t"/>
            </a:scene3d>
            <a:sp3d extrusionH="12700000" prstMaterial="translucentPowder"/>
          </a:bodyPr>
          <a:lstStyle/>
          <a:p>
            <a:r>
              <a:rPr lang="en-US" altLang="ko-KR" sz="23900" dirty="0">
                <a:solidFill>
                  <a:schemeClr val="bg1"/>
                </a:solidFill>
              </a:rPr>
              <a:t>Ⅰ</a:t>
            </a:r>
            <a:endParaRPr lang="ko-KR" altLang="en-US" sz="23900" dirty="0">
              <a:solidFill>
                <a:schemeClr val="bg1"/>
              </a:solidFill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AE31568-2B40-4959-A275-968D3422B31C}"/>
              </a:ext>
            </a:extLst>
          </p:cNvPr>
          <p:cNvSpPr/>
          <p:nvPr/>
        </p:nvSpPr>
        <p:spPr>
          <a:xfrm>
            <a:off x="4274287" y="0"/>
            <a:ext cx="6417525" cy="75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9B5647F-694E-4FFD-81FD-3DE8F0FA8868}"/>
              </a:ext>
            </a:extLst>
          </p:cNvPr>
          <p:cNvSpPr/>
          <p:nvPr/>
        </p:nvSpPr>
        <p:spPr>
          <a:xfrm>
            <a:off x="2711298" y="0"/>
            <a:ext cx="1562988" cy="755967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89000">
                <a:srgbClr val="45569E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algn="ctr"/>
            <a:endParaRPr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CCCF96CB-36E7-4B49-881A-8947C21CE61B}"/>
              </a:ext>
            </a:extLst>
          </p:cNvPr>
          <p:cNvGrpSpPr/>
          <p:nvPr/>
        </p:nvGrpSpPr>
        <p:grpSpPr>
          <a:xfrm>
            <a:off x="5345905" y="2705570"/>
            <a:ext cx="3794629" cy="2456826"/>
            <a:chOff x="5345905" y="2705570"/>
            <a:chExt cx="3794629" cy="2456826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157A3C21-4D93-4705-A9AF-7594599169BF}"/>
                </a:ext>
              </a:extLst>
            </p:cNvPr>
            <p:cNvSpPr/>
            <p:nvPr/>
          </p:nvSpPr>
          <p:spPr>
            <a:xfrm>
              <a:off x="5345905" y="2705570"/>
              <a:ext cx="379462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ko-KR" altLang="en-US" sz="32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패치관리시스템</a:t>
              </a:r>
              <a:r>
                <a:rPr lang="en-US" altLang="ko-KR" sz="3200" dirty="0">
                  <a:solidFill>
                    <a:schemeClr val="accent1">
                      <a:lumMod val="50000"/>
                    </a:schemeClr>
                  </a:solidFill>
                  <a:latin typeface="+mj-ea"/>
                  <a:ea typeface="+mj-ea"/>
                </a:rPr>
                <a:t>(PMS)</a:t>
              </a:r>
              <a:endParaRPr lang="ko-KR" altLang="en-US" sz="32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5C703E-86FE-4B07-851F-5E9B1BF38A38}"/>
                </a:ext>
              </a:extLst>
            </p:cNvPr>
            <p:cNvSpPr txBox="1"/>
            <p:nvPr/>
          </p:nvSpPr>
          <p:spPr>
            <a:xfrm>
              <a:off x="5345906" y="3290345"/>
              <a:ext cx="2723823" cy="1872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0975" indent="-180975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bg2">
                      <a:lumMod val="25000"/>
                    </a:schemeClr>
                  </a:solidFill>
                </a:rPr>
                <a:t>패치관리시스템 출현 배경</a:t>
              </a:r>
            </a:p>
            <a:p>
              <a:pPr marL="180975" indent="-180975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bg2">
                      <a:lumMod val="25000"/>
                    </a:schemeClr>
                  </a:solidFill>
                </a:rPr>
                <a:t>패치관리시스템 필요성</a:t>
              </a:r>
            </a:p>
            <a:p>
              <a:pPr marL="180975" indent="-180975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bg2">
                      <a:lumMod val="25000"/>
                    </a:schemeClr>
                  </a:solidFill>
                </a:rPr>
                <a:t>패치관리시스템 제품 개요</a:t>
              </a:r>
            </a:p>
            <a:p>
              <a:pPr marL="180975" indent="-180975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bg2">
                      <a:lumMod val="25000"/>
                    </a:schemeClr>
                  </a:solidFill>
                </a:rPr>
                <a:t>기능적 요구사항</a:t>
              </a:r>
            </a:p>
            <a:p>
              <a:pPr marL="180975" indent="-180975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ko-KR" altLang="en-US" dirty="0">
                  <a:solidFill>
                    <a:schemeClr val="bg2">
                      <a:lumMod val="25000"/>
                    </a:schemeClr>
                  </a:solidFill>
                </a:rPr>
                <a:t>부가적 요구사항</a:t>
              </a:r>
            </a:p>
          </p:txBody>
        </p:sp>
      </p:grp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D5D3DED-0174-4D6C-BBEB-D7F72FAC4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17473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제목 12">
            <a:extLst>
              <a:ext uri="{FF2B5EF4-FFF2-40B4-BE49-F238E27FC236}">
                <a16:creationId xmlns:a16="http://schemas.microsoft.com/office/drawing/2014/main" id="{96204E89-6DD8-46BE-9A27-0A380C363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94" y="390905"/>
            <a:ext cx="8352373" cy="467433"/>
          </a:xfrm>
        </p:spPr>
        <p:txBody>
          <a:bodyPr/>
          <a:lstStyle/>
          <a:p>
            <a:pPr algn="l"/>
            <a:r>
              <a:rPr lang="en-US" altLang="ko-KR" dirty="0"/>
              <a:t>2-3 </a:t>
            </a:r>
            <a:r>
              <a:rPr lang="ko-KR" altLang="en-US" dirty="0"/>
              <a:t>주요기능 </a:t>
            </a:r>
            <a:r>
              <a:rPr lang="en-US" altLang="ko-KR" dirty="0"/>
              <a:t>– </a:t>
            </a:r>
            <a:r>
              <a:rPr lang="ko-KR" altLang="en-US" dirty="0"/>
              <a:t>소프트웨어 관리</a:t>
            </a:r>
            <a:r>
              <a:rPr lang="en-US" altLang="ko-KR" dirty="0"/>
              <a:t> (Windows/Mac)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pPr/>
              <a:t>29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925" y="2431743"/>
            <a:ext cx="9213050" cy="4207031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6978045" y="3787486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6978045" y="3955079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6978045" y="4139328"/>
            <a:ext cx="573048" cy="102417"/>
          </a:xfrm>
          <a:prstGeom prst="rect">
            <a:avLst/>
          </a:prstGeom>
          <a:solidFill>
            <a:srgbClr val="D6D6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8694" tIns="49347" rIns="98694" bIns="49347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943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496D62F7-9C9F-4949-9D43-5E942240564E}"/>
              </a:ext>
            </a:extLst>
          </p:cNvPr>
          <p:cNvSpPr/>
          <p:nvPr/>
        </p:nvSpPr>
        <p:spPr>
          <a:xfrm>
            <a:off x="1443936" y="1625929"/>
            <a:ext cx="689847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fontAlgn="base">
              <a:lnSpc>
                <a:spcPct val="120000"/>
              </a:lnSpc>
              <a:buBlip>
                <a:blip r:embed="rId3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부서별 설치 상황을 그래프로 보여줌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79388" indent="-179388" fontAlgn="base">
              <a:lnSpc>
                <a:spcPct val="120000"/>
              </a:lnSpc>
              <a:buBlip>
                <a:blip r:embed="rId3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권고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금지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스텔스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(SW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설치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),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배포 등의 정책 설정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FAA8C15-D164-4BAF-A07C-521998CB618C}"/>
              </a:ext>
            </a:extLst>
          </p:cNvPr>
          <p:cNvSpPr txBox="1"/>
          <p:nvPr/>
        </p:nvSpPr>
        <p:spPr>
          <a:xfrm>
            <a:off x="1209719" y="1359771"/>
            <a:ext cx="19319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SW </a:t>
            </a:r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및 파일 관리 페이지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53A75B71-0D10-40C0-B46D-F576C68A2F07}"/>
              </a:ext>
            </a:extLst>
          </p:cNvPr>
          <p:cNvSpPr/>
          <p:nvPr/>
        </p:nvSpPr>
        <p:spPr>
          <a:xfrm>
            <a:off x="1122501" y="1397193"/>
            <a:ext cx="71516" cy="232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08918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>
            <a:extLst>
              <a:ext uri="{FF2B5EF4-FFF2-40B4-BE49-F238E27FC236}">
                <a16:creationId xmlns:a16="http://schemas.microsoft.com/office/drawing/2014/main" id="{2DAA1E1A-78E0-46B6-B6A0-072339A34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94" y="390905"/>
            <a:ext cx="7891786" cy="467433"/>
          </a:xfrm>
        </p:spPr>
        <p:txBody>
          <a:bodyPr/>
          <a:lstStyle/>
          <a:p>
            <a:r>
              <a:rPr lang="en-US" altLang="ko-KR" dirty="0"/>
              <a:t>2-3 </a:t>
            </a:r>
            <a:r>
              <a:rPr lang="ko-KR" altLang="en-US" dirty="0"/>
              <a:t>주요기능 </a:t>
            </a:r>
            <a:r>
              <a:rPr lang="en-US" altLang="ko-KR" dirty="0"/>
              <a:t>– </a:t>
            </a:r>
            <a:r>
              <a:rPr lang="ko-KR" altLang="en-US" dirty="0"/>
              <a:t>소프트웨어 관리</a:t>
            </a:r>
            <a:r>
              <a:rPr lang="en-US" altLang="ko-KR" dirty="0"/>
              <a:t> (Windows/Mac)</a:t>
            </a:r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pPr/>
              <a:t>30</a:t>
            </a:fld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b="72939"/>
          <a:stretch/>
        </p:blipFill>
        <p:spPr>
          <a:xfrm>
            <a:off x="1118925" y="2274358"/>
            <a:ext cx="9218349" cy="4647848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1AD1DF96-DBCB-4A4C-AF43-6353FCAE00B8}"/>
              </a:ext>
            </a:extLst>
          </p:cNvPr>
          <p:cNvSpPr/>
          <p:nvPr/>
        </p:nvSpPr>
        <p:spPr>
          <a:xfrm>
            <a:off x="1443936" y="1625929"/>
            <a:ext cx="689847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fontAlgn="base">
              <a:lnSpc>
                <a:spcPct val="120000"/>
              </a:lnSpc>
              <a:buBlip>
                <a:blip r:embed="rId3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사용자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PC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에 설치되어 있는 소프트웨어들에 대한 현황 파악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79388" indent="-179388" fontAlgn="base">
              <a:lnSpc>
                <a:spcPct val="120000"/>
              </a:lnSpc>
              <a:buBlip>
                <a:blip r:embed="rId3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라이선스를 이용하여 현재 해당 고객사에서 보유하고 있는 라이선스 대비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PC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들의 설치 현황 파악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6C7BF2-7C14-4DF7-AD36-4E4C672A432E}"/>
              </a:ext>
            </a:extLst>
          </p:cNvPr>
          <p:cNvSpPr txBox="1"/>
          <p:nvPr/>
        </p:nvSpPr>
        <p:spPr>
          <a:xfrm>
            <a:off x="1209719" y="1359771"/>
            <a:ext cx="17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SW </a:t>
            </a:r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현황 관리 페이지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95E0B4D-8A3D-4B0B-9023-D4EAD8E7CEF7}"/>
              </a:ext>
            </a:extLst>
          </p:cNvPr>
          <p:cNvSpPr/>
          <p:nvPr/>
        </p:nvSpPr>
        <p:spPr>
          <a:xfrm>
            <a:off x="1122501" y="1397193"/>
            <a:ext cx="71516" cy="232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650932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제목 7">
            <a:extLst>
              <a:ext uri="{FF2B5EF4-FFF2-40B4-BE49-F238E27FC236}">
                <a16:creationId xmlns:a16="http://schemas.microsoft.com/office/drawing/2014/main" id="{FDD4EACD-2751-4E26-8A90-5849166BE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94" y="390905"/>
            <a:ext cx="7214453" cy="467433"/>
          </a:xfrm>
        </p:spPr>
        <p:txBody>
          <a:bodyPr/>
          <a:lstStyle/>
          <a:p>
            <a:r>
              <a:rPr lang="en-US" altLang="ko-KR" dirty="0"/>
              <a:t>2-3 </a:t>
            </a:r>
            <a:r>
              <a:rPr lang="ko-KR" altLang="en-US" dirty="0"/>
              <a:t>주요기능 </a:t>
            </a:r>
            <a:r>
              <a:rPr lang="en-US" altLang="ko-KR" dirty="0"/>
              <a:t>– </a:t>
            </a:r>
            <a:r>
              <a:rPr lang="ko-KR" altLang="en-US" dirty="0"/>
              <a:t>소프트웨어 관리</a:t>
            </a:r>
            <a:r>
              <a:rPr lang="en-US" altLang="ko-KR" dirty="0"/>
              <a:t> (Windows/Mac)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pPr/>
              <a:t>31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2"/>
          <a:srcRect b="5186"/>
          <a:stretch/>
        </p:blipFill>
        <p:spPr>
          <a:xfrm>
            <a:off x="1110304" y="1836806"/>
            <a:ext cx="9203103" cy="49364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AC7B44-7578-4DB6-83C1-68EDB9CBD0BB}"/>
              </a:ext>
            </a:extLst>
          </p:cNvPr>
          <p:cNvSpPr txBox="1"/>
          <p:nvPr/>
        </p:nvSpPr>
        <p:spPr>
          <a:xfrm>
            <a:off x="1209719" y="1359771"/>
            <a:ext cx="4211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에이전트로부터 보고된 소프트웨어들의 등록 </a:t>
            </a:r>
            <a:r>
              <a:rPr lang="ko-KR" altLang="en-US" sz="1400" dirty="0" err="1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날짜별</a:t>
            </a:r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 통계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DF239D6-B621-4FBF-B701-6ABD8EAB1BA7}"/>
              </a:ext>
            </a:extLst>
          </p:cNvPr>
          <p:cNvSpPr/>
          <p:nvPr/>
        </p:nvSpPr>
        <p:spPr>
          <a:xfrm>
            <a:off x="1122501" y="1397193"/>
            <a:ext cx="71516" cy="232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17764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2-3 </a:t>
            </a:r>
            <a:r>
              <a:rPr lang="ko-KR" altLang="en-US" dirty="0"/>
              <a:t>주요기능 </a:t>
            </a:r>
            <a:r>
              <a:rPr lang="en-US" altLang="ko-KR" dirty="0"/>
              <a:t>– </a:t>
            </a:r>
            <a:r>
              <a:rPr lang="ko-KR" altLang="en-US" dirty="0"/>
              <a:t>공지서버 </a:t>
            </a:r>
            <a:r>
              <a:rPr lang="en-US" altLang="ko-KR" dirty="0"/>
              <a:t>(Windows/Mac)</a:t>
            </a:r>
            <a:endParaRPr lang="ko-KR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58427" y="1688806"/>
            <a:ext cx="7131119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9388" indent="-179388" fontAlgn="base">
              <a:lnSpc>
                <a:spcPct val="120000"/>
              </a:lnSpc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에이전트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미설치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PC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에 대한 웹 공지를 통해 에이전트 설치 및 패치 작업 수행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79388" indent="-179388" fontAlgn="base">
              <a:lnSpc>
                <a:spcPct val="120000"/>
              </a:lnSpc>
              <a:buBlip>
                <a:blip r:embed="rId2"/>
              </a:buBlip>
            </a:pP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P2P,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게임 소프트웨어 등 비업무용 소프트웨어 설치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PC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에 대한 인터넷 사용제한 및 알림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(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삭제유도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)</a:t>
            </a:r>
          </a:p>
          <a:p>
            <a:pPr marL="179388" indent="-179388" fontAlgn="base">
              <a:lnSpc>
                <a:spcPct val="120000"/>
              </a:lnSpc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백신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PC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보안소프트웨어 등 필수 소프트웨어를 설치하지 않은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PC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에 대한 인터넷 사용제한 및 알림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(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설치유도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)</a:t>
            </a:r>
          </a:p>
          <a:p>
            <a:pPr marL="179388" indent="-179388" fontAlgn="base">
              <a:lnSpc>
                <a:spcPct val="120000"/>
              </a:lnSpc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불법 폰트 사용자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내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PC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보안점검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결과 취약 사용자에 대한 공지 기능도 제공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grpSp>
        <p:nvGrpSpPr>
          <p:cNvPr id="30" name="그룹 29"/>
          <p:cNvGrpSpPr/>
          <p:nvPr/>
        </p:nvGrpSpPr>
        <p:grpSpPr>
          <a:xfrm>
            <a:off x="1457246" y="3758284"/>
            <a:ext cx="8730255" cy="3230536"/>
            <a:chOff x="942767" y="3359760"/>
            <a:chExt cx="8640848" cy="3197451"/>
          </a:xfrm>
        </p:grpSpPr>
        <p:pic>
          <p:nvPicPr>
            <p:cNvPr id="20" name="그림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8902" y="3372838"/>
              <a:ext cx="3423198" cy="3160335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9045" y="3359760"/>
              <a:ext cx="2315144" cy="2128869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9450" y="3888213"/>
              <a:ext cx="2404165" cy="1990155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18" name="도형 17"/>
            <p:cNvSpPr/>
            <p:nvPr/>
          </p:nvSpPr>
          <p:spPr>
            <a:xfrm>
              <a:off x="4195154" y="4570471"/>
              <a:ext cx="1889739" cy="1283049"/>
            </a:xfrm>
            <a:prstGeom prst="swooshArrow">
              <a:avLst>
                <a:gd name="adj1" fmla="val 24535"/>
                <a:gd name="adj2" fmla="val 25000"/>
              </a:avLst>
            </a:prstGeom>
            <a:solidFill>
              <a:srgbClr val="FF0000"/>
            </a:solidFill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53000" y="5708392"/>
              <a:ext cx="2010522" cy="420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2159" dirty="0" err="1">
                  <a:solidFill>
                    <a:srgbClr val="FF330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차단페이지</a:t>
              </a:r>
              <a:r>
                <a:rPr lang="ko-KR" altLang="en-US" sz="2159" dirty="0">
                  <a:solidFill>
                    <a:srgbClr val="FF330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 유도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42767" y="4108806"/>
              <a:ext cx="1737630" cy="4569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ko-KR" altLang="en-US" sz="1200" dirty="0">
                  <a:latin typeface="KoPubWorld돋움체 Medium" panose="00000600000000000000" pitchFamily="2" charset="-127"/>
                  <a:ea typeface="KoPubWorld돋움체 Medium" panose="00000600000000000000" pitchFamily="2" charset="-127"/>
                  <a:cs typeface="KoPubWorld돋움체 Medium" panose="00000600000000000000" pitchFamily="2" charset="-127"/>
                </a:rPr>
                <a:t>포트미러링을 통한 사용자</a:t>
              </a:r>
              <a:endParaRPr lang="en-US" altLang="ko-KR" sz="120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endParaRPr>
            </a:p>
            <a:p>
              <a:pPr algn="r"/>
              <a:r>
                <a:rPr lang="ko-KR" altLang="en-US" sz="1200" dirty="0">
                  <a:latin typeface="KoPubWorld돋움체 Medium" panose="00000600000000000000" pitchFamily="2" charset="-127"/>
                  <a:ea typeface="KoPubWorld돋움체 Medium" panose="00000600000000000000" pitchFamily="2" charset="-127"/>
                  <a:cs typeface="KoPubWorld돋움체 Medium" panose="00000600000000000000" pitchFamily="2" charset="-127"/>
                </a:rPr>
                <a:t>인터넷 사용 모니터링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47560" y="4907136"/>
              <a:ext cx="1160112" cy="274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ko-KR" altLang="en-US" sz="1200" dirty="0">
                  <a:latin typeface="KoPubWorld돋움체 Medium" panose="00000600000000000000" pitchFamily="2" charset="-127"/>
                  <a:ea typeface="KoPubWorld돋움체 Medium" panose="00000600000000000000" pitchFamily="2" charset="-127"/>
                  <a:cs typeface="KoPubWorld돋움체 Medium" panose="00000600000000000000" pitchFamily="2" charset="-127"/>
                </a:rPr>
                <a:t>인터넷 </a:t>
              </a:r>
              <a:r>
                <a:rPr lang="ko-KR" altLang="en-US" sz="1200" dirty="0" err="1">
                  <a:latin typeface="KoPubWorld돋움체 Medium" panose="00000600000000000000" pitchFamily="2" charset="-127"/>
                  <a:ea typeface="KoPubWorld돋움체 Medium" panose="00000600000000000000" pitchFamily="2" charset="-127"/>
                  <a:cs typeface="KoPubWorld돋움체 Medium" panose="00000600000000000000" pitchFamily="2" charset="-127"/>
                </a:rPr>
                <a:t>정상사용</a:t>
              </a:r>
              <a:endParaRPr lang="ko-KR" altLang="en-US" sz="1200" dirty="0">
                <a:latin typeface="KoPubWorld돋움체 Medium" panose="00000600000000000000" pitchFamily="2" charset="-127"/>
                <a:ea typeface="KoPubWorld돋움체 Medium" panose="00000600000000000000" pitchFamily="2" charset="-127"/>
                <a:cs typeface="KoPubWorld돋움체 Medium" panose="00000600000000000000" pitchFamily="2" charset="-127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00215" y="4953005"/>
              <a:ext cx="1160112" cy="274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ko-KR" altLang="en-US" sz="1200" dirty="0">
                  <a:latin typeface="KoPubWorld돋움체 Medium" panose="00000600000000000000" pitchFamily="2" charset="-127"/>
                  <a:ea typeface="KoPubWorld돋움체 Medium" panose="00000600000000000000" pitchFamily="2" charset="-127"/>
                  <a:cs typeface="KoPubWorld돋움체 Medium" panose="00000600000000000000" pitchFamily="2" charset="-127"/>
                </a:rPr>
                <a:t>인터넷 사용제한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43333" y="6236631"/>
              <a:ext cx="849141" cy="274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ko-KR" altLang="en-US" sz="1200" dirty="0">
                  <a:latin typeface="KoPubWorld돋움체 Medium" panose="00000600000000000000" pitchFamily="2" charset="-127"/>
                  <a:ea typeface="KoPubWorld돋움체 Medium" panose="00000600000000000000" pitchFamily="2" charset="-127"/>
                  <a:cs typeface="KoPubWorld돋움체 Medium" panose="00000600000000000000" pitchFamily="2" charset="-127"/>
                </a:rPr>
                <a:t>정상사용자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589064" y="6283049"/>
              <a:ext cx="982414" cy="2741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ko-KR" altLang="en-US" sz="1200" dirty="0">
                  <a:latin typeface="KoPubWorld돋움체 Medium" panose="00000600000000000000" pitchFamily="2" charset="-127"/>
                  <a:ea typeface="KoPubWorld돋움체 Medium" panose="00000600000000000000" pitchFamily="2" charset="-127"/>
                  <a:cs typeface="KoPubWorld돋움체 Medium" panose="00000600000000000000" pitchFamily="2" charset="-127"/>
                </a:rPr>
                <a:t>비정상사용자</a:t>
              </a: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4953000" y="6098131"/>
              <a:ext cx="4630615" cy="2589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1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  <a:cs typeface="KoPubWorld돋움체 Light" panose="00000300000000000000" pitchFamily="2" charset="-127"/>
                </a:rPr>
                <a:t>┃에이전트 </a:t>
              </a:r>
              <a:r>
                <a:rPr lang="ko-KR" altLang="en-US" sz="1100" dirty="0" err="1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  <a:cs typeface="KoPubWorld돋움체 Light" panose="00000300000000000000" pitchFamily="2" charset="-127"/>
                </a:rPr>
                <a:t>미설치</a:t>
              </a:r>
              <a:r>
                <a:rPr lang="ko-KR" altLang="en-US" sz="11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  <a:cs typeface="KoPubWorld돋움체 Light" panose="00000300000000000000" pitchFamily="2" charset="-127"/>
                </a:rPr>
                <a:t> ┃금지</a:t>
              </a:r>
              <a:r>
                <a:rPr lang="en-US" altLang="ko-KR" sz="11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  <a:cs typeface="KoPubWorld돋움체 Light" panose="00000300000000000000" pitchFamily="2" charset="-127"/>
                </a:rPr>
                <a:t>SW</a:t>
              </a:r>
              <a:r>
                <a:rPr lang="ko-KR" altLang="en-US" sz="11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  <a:cs typeface="KoPubWorld돋움체 Light" panose="00000300000000000000" pitchFamily="2" charset="-127"/>
                </a:rPr>
                <a:t>설치 ┃권장</a:t>
              </a:r>
              <a:r>
                <a:rPr lang="en-US" altLang="ko-KR" sz="11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  <a:cs typeface="KoPubWorld돋움체 Light" panose="00000300000000000000" pitchFamily="2" charset="-127"/>
                </a:rPr>
                <a:t>SW</a:t>
              </a:r>
              <a:r>
                <a:rPr lang="ko-KR" altLang="en-US" sz="1100" dirty="0" err="1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  <a:cs typeface="KoPubWorld돋움체 Light" panose="00000300000000000000" pitchFamily="2" charset="-127"/>
                </a:rPr>
                <a:t>미설치</a:t>
              </a:r>
              <a:r>
                <a:rPr lang="ko-KR" altLang="en-US" sz="1100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  <a:cs typeface="KoPubWorld돋움체 Light" panose="00000300000000000000" pitchFamily="2" charset="-127"/>
                </a:rPr>
                <a:t>   ┃장기간미접속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6361C4D-7C0D-4474-B94B-C91BDBAAE539}"/>
              </a:ext>
            </a:extLst>
          </p:cNvPr>
          <p:cNvSpPr txBox="1"/>
          <p:nvPr/>
        </p:nvSpPr>
        <p:spPr>
          <a:xfrm>
            <a:off x="1209719" y="1359771"/>
            <a:ext cx="2640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웹 공지를 통한 사용자의 참여 유도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7BD678EF-B214-4DDD-8F2F-520620B17156}"/>
              </a:ext>
            </a:extLst>
          </p:cNvPr>
          <p:cNvSpPr/>
          <p:nvPr/>
        </p:nvSpPr>
        <p:spPr>
          <a:xfrm>
            <a:off x="1122501" y="1397193"/>
            <a:ext cx="71516" cy="232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9F58B2-87E0-4E9B-945C-C883B5E86A59}"/>
              </a:ext>
            </a:extLst>
          </p:cNvPr>
          <p:cNvSpPr txBox="1"/>
          <p:nvPr/>
        </p:nvSpPr>
        <p:spPr>
          <a:xfrm>
            <a:off x="1209719" y="3091136"/>
            <a:ext cx="2618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권고</a:t>
            </a:r>
            <a:r>
              <a:rPr lang="en-US" altLang="ko-KR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/</a:t>
            </a:r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금지를 통한 인터넷 사용제한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13C2ED74-A2E3-44DE-ACBD-81A2739292F2}"/>
              </a:ext>
            </a:extLst>
          </p:cNvPr>
          <p:cNvSpPr/>
          <p:nvPr/>
        </p:nvSpPr>
        <p:spPr>
          <a:xfrm>
            <a:off x="1122501" y="3128558"/>
            <a:ext cx="71516" cy="232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E207D37D-07D9-41DA-97EB-A6292738C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6880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2-3 </a:t>
            </a:r>
            <a:r>
              <a:rPr lang="ko-KR" altLang="en-US" dirty="0"/>
              <a:t>주요기능 </a:t>
            </a:r>
            <a:r>
              <a:rPr lang="en-US" altLang="ko-KR" dirty="0"/>
              <a:t>– </a:t>
            </a:r>
            <a:r>
              <a:rPr lang="ko-KR" altLang="en-US" dirty="0" err="1"/>
              <a:t>공지서버</a:t>
            </a:r>
            <a:endParaRPr lang="ko-KR" altLang="en-US" dirty="0"/>
          </a:p>
        </p:txBody>
      </p:sp>
      <p:sp>
        <p:nvSpPr>
          <p:cNvPr id="6" name="직사각형 5"/>
          <p:cNvSpPr/>
          <p:nvPr/>
        </p:nvSpPr>
        <p:spPr>
          <a:xfrm>
            <a:off x="1443936" y="1625928"/>
            <a:ext cx="872337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fontAlgn="base">
              <a:lnSpc>
                <a:spcPct val="120000"/>
              </a:lnSpc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블랙리스트 사용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: “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제외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URL”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로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등록되지 않은 모든 웹사이트 공지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79388" indent="-179388" fontAlgn="base">
              <a:lnSpc>
                <a:spcPct val="120000"/>
              </a:lnSpc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화이트리스트 사용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: “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대상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URL”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로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등록된 웹 사이트만 공지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" r="1580" b="4427"/>
          <a:stretch/>
        </p:blipFill>
        <p:spPr>
          <a:xfrm>
            <a:off x="2624977" y="2369214"/>
            <a:ext cx="5313129" cy="1711307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1443936" y="4623586"/>
            <a:ext cx="872337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fontAlgn="base">
              <a:lnSpc>
                <a:spcPct val="120000"/>
              </a:lnSpc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장기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미접속자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공지를 제외한 모든 정책을 실시간으로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공지서버에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통보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79388" indent="-179388" fontAlgn="base">
              <a:lnSpc>
                <a:spcPct val="120000"/>
              </a:lnSpc>
              <a:buBlip>
                <a:blip r:embed="rId2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배포서버에서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공지서버의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동작 여부 파악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공지의 시작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/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종료 등을 제어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" t="5077" r="1801" b="3642"/>
          <a:stretch/>
        </p:blipFill>
        <p:spPr>
          <a:xfrm>
            <a:off x="2624977" y="5386616"/>
            <a:ext cx="5313128" cy="16349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E7872E-2BFF-43B2-8CAD-FC28CD6113A8}"/>
              </a:ext>
            </a:extLst>
          </p:cNvPr>
          <p:cNvSpPr txBox="1"/>
          <p:nvPr/>
        </p:nvSpPr>
        <p:spPr>
          <a:xfrm>
            <a:off x="1209719" y="1359771"/>
            <a:ext cx="4155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블랙리스트</a:t>
            </a:r>
            <a:r>
              <a:rPr lang="en-US" altLang="ko-KR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, </a:t>
            </a:r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화이트리스트 지정을 통한 선택적 자동 배포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97273E9-6D6C-42F1-824F-A7118BA0DE9C}"/>
              </a:ext>
            </a:extLst>
          </p:cNvPr>
          <p:cNvSpPr/>
          <p:nvPr/>
        </p:nvSpPr>
        <p:spPr>
          <a:xfrm>
            <a:off x="1122501" y="1397193"/>
            <a:ext cx="71516" cy="232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1B0756-B83A-4E28-A4DE-BDD297502B64}"/>
              </a:ext>
            </a:extLst>
          </p:cNvPr>
          <p:cNvSpPr txBox="1"/>
          <p:nvPr/>
        </p:nvSpPr>
        <p:spPr>
          <a:xfrm>
            <a:off x="1209719" y="4324901"/>
            <a:ext cx="30059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공지서버 관리 및 공지 정책 실시간 반영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23CD034F-8063-40A5-933D-008EE4B8F566}"/>
              </a:ext>
            </a:extLst>
          </p:cNvPr>
          <p:cNvSpPr/>
          <p:nvPr/>
        </p:nvSpPr>
        <p:spPr>
          <a:xfrm>
            <a:off x="1122501" y="4362323"/>
            <a:ext cx="71516" cy="232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795DC3FD-62BA-43EF-8662-298F8428B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99782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303" y="2438228"/>
            <a:ext cx="9208181" cy="4547432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2-3 </a:t>
            </a:r>
            <a:r>
              <a:rPr lang="ko-KR" altLang="en-US" dirty="0"/>
              <a:t>주요기능 </a:t>
            </a:r>
            <a:r>
              <a:rPr lang="en-US" altLang="ko-KR" dirty="0"/>
              <a:t>– </a:t>
            </a:r>
            <a:r>
              <a:rPr lang="ko-KR" altLang="en-US" dirty="0"/>
              <a:t>감사</a:t>
            </a:r>
          </a:p>
        </p:txBody>
      </p:sp>
      <p:sp>
        <p:nvSpPr>
          <p:cNvPr id="6" name="직사각형 5"/>
          <p:cNvSpPr/>
          <p:nvPr/>
        </p:nvSpPr>
        <p:spPr>
          <a:xfrm>
            <a:off x="1443936" y="1625928"/>
            <a:ext cx="872337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 fontAlgn="base">
              <a:lnSpc>
                <a:spcPct val="120000"/>
              </a:lnSpc>
              <a:buBlip>
                <a:blip r:embed="rId3"/>
              </a:buBlip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배포서버에서 수행되는 모든 행위를 기록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79388" indent="-179388" fontAlgn="base">
              <a:lnSpc>
                <a:spcPct val="120000"/>
              </a:lnSpc>
              <a:buBlip>
                <a:blip r:embed="rId3"/>
              </a:buBlip>
            </a:pP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감사기록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(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로그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)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에 대한 검색기능 제공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118925" y="4262704"/>
            <a:ext cx="78668" cy="2562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E3A8DB-0769-49BB-B251-6568A473B595}"/>
              </a:ext>
            </a:extLst>
          </p:cNvPr>
          <p:cNvSpPr txBox="1"/>
          <p:nvPr/>
        </p:nvSpPr>
        <p:spPr>
          <a:xfrm>
            <a:off x="1209719" y="1359771"/>
            <a:ext cx="1762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감사기록</a:t>
            </a:r>
            <a:r>
              <a:rPr lang="en-US" altLang="ko-KR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(</a:t>
            </a:r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로그</a:t>
            </a:r>
            <a:r>
              <a:rPr lang="en-US" altLang="ko-KR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) </a:t>
            </a:r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페이지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1B931B77-7792-460D-8B2E-26D2E03BE68A}"/>
              </a:ext>
            </a:extLst>
          </p:cNvPr>
          <p:cNvSpPr/>
          <p:nvPr/>
        </p:nvSpPr>
        <p:spPr>
          <a:xfrm>
            <a:off x="1122501" y="1397193"/>
            <a:ext cx="71516" cy="232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B3743E6-C998-49A1-B041-6F7796C88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827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2-3 </a:t>
            </a:r>
            <a:r>
              <a:rPr lang="ko-KR" altLang="en-US" dirty="0"/>
              <a:t>주요기능 </a:t>
            </a:r>
            <a:r>
              <a:rPr lang="en-US" altLang="ko-KR" dirty="0"/>
              <a:t>– </a:t>
            </a:r>
            <a:r>
              <a:rPr lang="ko-KR" altLang="en-US" dirty="0" err="1"/>
              <a:t>팝업공지</a:t>
            </a:r>
            <a:r>
              <a:rPr lang="ko-KR" altLang="en-US" dirty="0"/>
              <a:t> 등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57816" y="1443805"/>
            <a:ext cx="857927" cy="412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 sz="1511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공지사항</a:t>
            </a:r>
            <a:endParaRPr lang="ko-KR" altLang="en-US" sz="1511" dirty="0">
              <a:solidFill>
                <a:srgbClr val="0070C0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57816" y="1771913"/>
            <a:ext cx="2608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전체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/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부서별 공지사항 전송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fontAlgn="base" latinLnBrk="0"/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인터넷 사용 시 발송 또는 주기적인 팝업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fontAlgn="base" latinLnBrk="0"/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확인자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및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미확인자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통계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57816" y="2624689"/>
            <a:ext cx="1112805" cy="412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en-US" altLang="ko-KR" sz="1511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IP</a:t>
            </a:r>
            <a:r>
              <a:rPr lang="ko-KR" altLang="en-US" sz="1511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변경 확인</a:t>
            </a:r>
            <a:endParaRPr lang="ko-KR" altLang="en-US" sz="1511" dirty="0">
              <a:solidFill>
                <a:srgbClr val="0070C0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357816" y="2952796"/>
            <a:ext cx="2430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IP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를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변경한 사용자에 대한 현황 확인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fontAlgn="base" latinLnBrk="0"/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IP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변경 시점 및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IP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변경 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History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관리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21" y="3689032"/>
            <a:ext cx="3656423" cy="25317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03" y="1592476"/>
            <a:ext cx="194279" cy="194279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03" y="2758517"/>
            <a:ext cx="194279" cy="194279"/>
          </a:xfrm>
          <a:prstGeom prst="rect">
            <a:avLst/>
          </a:prstGeom>
        </p:spPr>
      </p:pic>
      <p:grpSp>
        <p:nvGrpSpPr>
          <p:cNvPr id="36" name="그룹 35">
            <a:extLst>
              <a:ext uri="{FF2B5EF4-FFF2-40B4-BE49-F238E27FC236}">
                <a16:creationId xmlns:a16="http://schemas.microsoft.com/office/drawing/2014/main" id="{20592A7D-3BD3-4A84-9171-E28791B5C77A}"/>
              </a:ext>
            </a:extLst>
          </p:cNvPr>
          <p:cNvGrpSpPr/>
          <p:nvPr/>
        </p:nvGrpSpPr>
        <p:grpSpPr>
          <a:xfrm>
            <a:off x="5543585" y="3639373"/>
            <a:ext cx="4527966" cy="2164982"/>
            <a:chOff x="-74687" y="3834220"/>
            <a:chExt cx="5033076" cy="24064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692C81F8-3CEE-43C9-BBA6-9385B8479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2050" y="3834220"/>
              <a:ext cx="2526339" cy="2406493"/>
            </a:xfrm>
            <a:prstGeom prst="rect">
              <a:avLst/>
            </a:prstGeom>
          </p:spPr>
        </p:pic>
        <p:pic>
          <p:nvPicPr>
            <p:cNvPr id="38" name="그림 37">
              <a:extLst>
                <a:ext uri="{FF2B5EF4-FFF2-40B4-BE49-F238E27FC236}">
                  <a16:creationId xmlns:a16="http://schemas.microsoft.com/office/drawing/2014/main" id="{77B7BFD6-773F-412E-AB50-1A8C21C39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687" y="3834220"/>
              <a:ext cx="2497940" cy="2406493"/>
            </a:xfrm>
            <a:prstGeom prst="rect">
              <a:avLst/>
            </a:prstGeom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043EB82-F63F-4CFB-AA46-110A0D25D74B}"/>
              </a:ext>
            </a:extLst>
          </p:cNvPr>
          <p:cNvSpPr txBox="1"/>
          <p:nvPr/>
        </p:nvSpPr>
        <p:spPr>
          <a:xfrm>
            <a:off x="5604206" y="2630893"/>
            <a:ext cx="1643399" cy="4120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 sz="1511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부서별 관리자 등록</a:t>
            </a:r>
            <a:endParaRPr lang="ko-KR" altLang="en-US" sz="1511" dirty="0">
              <a:solidFill>
                <a:srgbClr val="0070C0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7D7BB3-871B-4538-953D-1788287D3233}"/>
              </a:ext>
            </a:extLst>
          </p:cNvPr>
          <p:cNvSpPr txBox="1"/>
          <p:nvPr/>
        </p:nvSpPr>
        <p:spPr>
          <a:xfrm>
            <a:off x="5604205" y="2959000"/>
            <a:ext cx="19800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관리자 계정 등록 시 부서지정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E54530EE-90DE-411D-8A5C-7D937200865E}"/>
              </a:ext>
            </a:extLst>
          </p:cNvPr>
          <p:cNvGrpSpPr/>
          <p:nvPr/>
        </p:nvGrpSpPr>
        <p:grpSpPr>
          <a:xfrm>
            <a:off x="6440955" y="3954955"/>
            <a:ext cx="1651460" cy="2885565"/>
            <a:chOff x="7044180" y="4617720"/>
            <a:chExt cx="1839199" cy="3213596"/>
          </a:xfrm>
        </p:grpSpPr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F4A934B9-48F4-40DE-8A9E-3C9095E88C7B}"/>
                </a:ext>
              </a:extLst>
            </p:cNvPr>
            <p:cNvSpPr/>
            <p:nvPr/>
          </p:nvSpPr>
          <p:spPr>
            <a:xfrm>
              <a:off x="7144113" y="4617720"/>
              <a:ext cx="376827" cy="20574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cxnSp>
          <p:nvCxnSpPr>
            <p:cNvPr id="43" name="직선 화살표 연결선 42">
              <a:extLst>
                <a:ext uri="{FF2B5EF4-FFF2-40B4-BE49-F238E27FC236}">
                  <a16:creationId xmlns:a16="http://schemas.microsoft.com/office/drawing/2014/main" id="{6EDEC37F-DC0D-47C5-9E4D-D106A0E6AF2E}"/>
                </a:ext>
              </a:extLst>
            </p:cNvPr>
            <p:cNvCxnSpPr>
              <a:cxnSpLocks/>
              <a:stCxn id="42" idx="2"/>
              <a:endCxn id="46" idx="0"/>
            </p:cNvCxnSpPr>
            <p:nvPr/>
          </p:nvCxnSpPr>
          <p:spPr>
            <a:xfrm>
              <a:off x="7332527" y="4823460"/>
              <a:ext cx="631253" cy="112232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FDE9FA27-A74E-406E-B725-61FE648297D3}"/>
                </a:ext>
              </a:extLst>
            </p:cNvPr>
            <p:cNvGrpSpPr/>
            <p:nvPr/>
          </p:nvGrpSpPr>
          <p:grpSpPr>
            <a:xfrm>
              <a:off x="7044180" y="5945780"/>
              <a:ext cx="1839199" cy="1885536"/>
              <a:chOff x="7044180" y="5945780"/>
              <a:chExt cx="1839199" cy="1885536"/>
            </a:xfrm>
          </p:grpSpPr>
          <p:pic>
            <p:nvPicPr>
              <p:cNvPr id="45" name="그림 44">
                <a:extLst>
                  <a:ext uri="{FF2B5EF4-FFF2-40B4-BE49-F238E27FC236}">
                    <a16:creationId xmlns:a16="http://schemas.microsoft.com/office/drawing/2014/main" id="{A6154109-E427-4812-B66E-4B0FE781A1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65327" y="5948867"/>
                <a:ext cx="1818051" cy="1882449"/>
              </a:xfrm>
              <a:prstGeom prst="rect">
                <a:avLst/>
              </a:prstGeom>
            </p:spPr>
          </p:pic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83464E0B-B57D-43D7-A66D-7F3E57A60CEB}"/>
                  </a:ext>
                </a:extLst>
              </p:cNvPr>
              <p:cNvSpPr/>
              <p:nvPr/>
            </p:nvSpPr>
            <p:spPr>
              <a:xfrm>
                <a:off x="7044180" y="5945780"/>
                <a:ext cx="1839199" cy="1882448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</p:grpSp>
      </p:grpSp>
      <p:pic>
        <p:nvPicPr>
          <p:cNvPr id="47" name="그림 46">
            <a:extLst>
              <a:ext uri="{FF2B5EF4-FFF2-40B4-BE49-F238E27FC236}">
                <a16:creationId xmlns:a16="http://schemas.microsoft.com/office/drawing/2014/main" id="{14630B27-DE22-4D95-800D-942DA05F21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306" y="2764721"/>
            <a:ext cx="194279" cy="194279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D926012-C9A4-47A9-8980-4D141A8B7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3369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2-3 </a:t>
            </a:r>
            <a:r>
              <a:rPr lang="ko-KR" altLang="en-US" dirty="0"/>
              <a:t>주요기능 </a:t>
            </a:r>
            <a:r>
              <a:rPr lang="en-US" altLang="ko-KR" dirty="0"/>
              <a:t>– </a:t>
            </a:r>
            <a:r>
              <a:rPr lang="ko-KR" altLang="en-US" dirty="0"/>
              <a:t>내</a:t>
            </a:r>
            <a:r>
              <a:rPr lang="en-US" altLang="ko-KR" dirty="0"/>
              <a:t>PC</a:t>
            </a:r>
            <a:r>
              <a:rPr lang="ko-KR" altLang="en-US" dirty="0" err="1"/>
              <a:t>보안점검</a:t>
            </a:r>
            <a:r>
              <a:rPr lang="ko-KR" altLang="en-US" dirty="0"/>
              <a:t> 도구</a:t>
            </a:r>
            <a:r>
              <a:rPr lang="en-US" altLang="ko-KR" dirty="0"/>
              <a:t>(</a:t>
            </a:r>
            <a:r>
              <a:rPr lang="ko-KR" altLang="en-US" dirty="0"/>
              <a:t>옵션</a:t>
            </a:r>
            <a:r>
              <a:rPr lang="en-US" altLang="ko-KR" dirty="0"/>
              <a:t>)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432" y="1756245"/>
            <a:ext cx="3028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각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PC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에 대한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보안준수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 점검 및 안전 조치 가능</a:t>
            </a: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886840"/>
              </p:ext>
            </p:extLst>
          </p:nvPr>
        </p:nvGraphicFramePr>
        <p:xfrm>
          <a:off x="1109663" y="2087844"/>
          <a:ext cx="8369503" cy="5235520"/>
        </p:xfrm>
        <a:graphic>
          <a:graphicData uri="http://schemas.openxmlformats.org/drawingml/2006/table">
            <a:tbl>
              <a:tblPr firstRow="1" bandRow="1">
                <a:effectLst/>
                <a:tableStyleId>{5C22544A-7EE6-4342-B048-85BDC9FD1C3A}</a:tableStyleId>
              </a:tblPr>
              <a:tblGrid>
                <a:gridCol w="437676">
                  <a:extLst>
                    <a:ext uri="{9D8B030D-6E8A-4147-A177-3AD203B41FA5}">
                      <a16:colId xmlns:a16="http://schemas.microsoft.com/office/drawing/2014/main" val="148872811"/>
                    </a:ext>
                  </a:extLst>
                </a:gridCol>
                <a:gridCol w="3209485">
                  <a:extLst>
                    <a:ext uri="{9D8B030D-6E8A-4147-A177-3AD203B41FA5}">
                      <a16:colId xmlns:a16="http://schemas.microsoft.com/office/drawing/2014/main" val="3097642466"/>
                    </a:ext>
                  </a:extLst>
                </a:gridCol>
                <a:gridCol w="1854403">
                  <a:extLst>
                    <a:ext uri="{9D8B030D-6E8A-4147-A177-3AD203B41FA5}">
                      <a16:colId xmlns:a16="http://schemas.microsoft.com/office/drawing/2014/main" val="1150515126"/>
                    </a:ext>
                  </a:extLst>
                </a:gridCol>
                <a:gridCol w="2867939">
                  <a:extLst>
                    <a:ext uri="{9D8B030D-6E8A-4147-A177-3AD203B41FA5}">
                      <a16:colId xmlns:a16="http://schemas.microsoft.com/office/drawing/2014/main" val="2799167055"/>
                    </a:ext>
                  </a:extLst>
                </a:gridCol>
              </a:tblGrid>
              <a:tr h="238369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spc="0" dirty="0">
                          <a:latin typeface="+mj-ea"/>
                          <a:ea typeface="+mj-ea"/>
                        </a:rPr>
                        <a:t>번호</a:t>
                      </a:r>
                    </a:p>
                  </a:txBody>
                  <a:tcPr marL="53344" marR="53344" marT="45164" marB="45164" anchor="ctr">
                    <a:lnL w="12700" cmpd="sng">
                      <a:noFill/>
                    </a:lnL>
                    <a:lnT w="12700" cmpd="sng">
                      <a:noFill/>
                    </a:lnT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spc="0" dirty="0">
                          <a:latin typeface="+mj-ea"/>
                          <a:ea typeface="+mj-ea"/>
                        </a:rPr>
                        <a:t>항   목</a:t>
                      </a:r>
                    </a:p>
                  </a:txBody>
                  <a:tcPr marL="53344" marR="53344" marT="45164" marB="45164" anchor="ctr">
                    <a:lnT w="12700" cmpd="sng">
                      <a:noFill/>
                    </a:lnT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spc="0" dirty="0">
                          <a:latin typeface="+mj-ea"/>
                          <a:ea typeface="+mj-ea"/>
                        </a:rPr>
                        <a:t>안전조치</a:t>
                      </a:r>
                    </a:p>
                  </a:txBody>
                  <a:tcPr marL="53344" marR="53344" marT="45164" marB="45164" anchor="ctr">
                    <a:lnT w="12700" cmpd="sng">
                      <a:noFill/>
                    </a:lnT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spc="0" dirty="0">
                          <a:latin typeface="+mj-ea"/>
                          <a:ea typeface="+mj-ea"/>
                        </a:rPr>
                        <a:t>비   고</a:t>
                      </a:r>
                    </a:p>
                  </a:txBody>
                  <a:tcPr marL="53344" marR="53344" marT="45164" marB="45164" anchor="ctr">
                    <a:lnR w="12700" cmpd="sng">
                      <a:noFill/>
                    </a:lnR>
                    <a:lnT w="12700" cmpd="sng">
                      <a:noFill/>
                    </a:lnT>
                    <a:solidFill>
                      <a:schemeClr val="accent5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113795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01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바이러스 백신 설치 및 실행 여부 점검 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spc="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스텔스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설치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, 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백신실행  조치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TA-PRS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에서 정책에 의한 강제배포설치 실행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012774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02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바이러스 백신의 최신 보안 패치 여부 점검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기본 기능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(P)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지원 백신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: V3, 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알약</a:t>
                      </a:r>
                      <a:endParaRPr lang="en-US" altLang="ko-KR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9483588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03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운영체제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, MS Office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의 최신 보안 패치 설치 여부 점검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기본기능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(P)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TA-PRS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에서 자동 패치 수행</a:t>
                      </a:r>
                      <a:endParaRPr lang="en-US" altLang="ko-KR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6731868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04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한글프로그램의 최신 보안 패치 설치 여부 점검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기본 기능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(P)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TA-PRS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에서 한글 자동 패치 수행</a:t>
                      </a:r>
                      <a:endParaRPr lang="en-US" altLang="ko-KR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85563895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05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로그인 패스워드 안전성 여부 점검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암호 변경 요청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조치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사용중인 로그인 암호를 사용자가 입력하여 점검</a:t>
                      </a:r>
                      <a:endParaRPr lang="en-US" altLang="ko-KR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9545885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06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로그인 패스워드의 분기 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1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회 이상 변경 여부 점검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암호 변경 요청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조치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6616237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07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화면보호기 설정 여부 점검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화면보호기 설정 조치</a:t>
                      </a:r>
                      <a:endParaRPr lang="en-US" altLang="ko-KR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b="0" spc="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설정 시간 </a:t>
                      </a:r>
                      <a:r>
                        <a:rPr lang="en-US" altLang="ko-KR" sz="1000" b="0" spc="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10</a:t>
                      </a:r>
                      <a:r>
                        <a:rPr lang="ko-KR" altLang="en-US" sz="1000" b="0" spc="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분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9772747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08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사용자 공유 폴더 설정 여부 점검 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공유 폴더 해제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조치</a:t>
                      </a:r>
                      <a:endParaRPr lang="en-US" altLang="ko-KR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65915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09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USB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자동실행 허용 여부 점검 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USB 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자동실행 제거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조치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altLang="ko-KR" sz="1000" b="0" spc="0" baseline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6219486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10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미사용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(3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개월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) ActiveX 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프로그램 존재 여부 점검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미사용 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ActiveX 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삭제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조치</a:t>
                      </a:r>
                      <a:endParaRPr lang="en-US" altLang="ko-KR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3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개월 주기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3511739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11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PDF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프로그램 최신 보안 패치 설치 여부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기본기능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(P)</a:t>
                      </a: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TA-PRS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에서 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PDF 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자동 패치 수행</a:t>
                      </a:r>
                      <a:endParaRPr lang="en-US" altLang="ko-KR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136171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12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편집 프로그램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(MS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워드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, 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한글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, PDF)</a:t>
                      </a:r>
                      <a:r>
                        <a:rPr lang="en-US" altLang="ko-KR" sz="1000" b="0" spc="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</a:t>
                      </a:r>
                      <a:r>
                        <a:rPr lang="ko-KR" altLang="en-US" sz="1000" b="0" spc="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설치 여부 점검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pc="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삭제유도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b="0" spc="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삭제유도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, 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단 관리자에 의한 예외 정책 가능</a:t>
                      </a:r>
                      <a:endParaRPr lang="en-US" altLang="ko-KR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2945663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13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ko-KR" altLang="en-US" sz="1000" b="0" spc="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무선랜카드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설치 여부 점검 기능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사용자 비활성화 권고</a:t>
                      </a: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관리자에 의한 파악된 사용자의 비활성화 권고</a:t>
                      </a:r>
                      <a:endParaRPr lang="en-US" altLang="ko-KR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030783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14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보안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USB 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소프트웨어 설치 여부 점검</a:t>
                      </a:r>
                      <a:endParaRPr lang="en-US" altLang="ko-KR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정책수립 및 </a:t>
                      </a:r>
                      <a:r>
                        <a:rPr lang="ko-KR" altLang="en-US" sz="1000" spc="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강제배포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해당기관 사용 보안 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USB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솔루션 에이전트 </a:t>
                      </a:r>
                      <a:r>
                        <a:rPr lang="ko-KR" altLang="en-US" sz="1000" b="0" spc="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강제배포</a:t>
                      </a:r>
                      <a:endParaRPr lang="en-US" altLang="ko-KR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587504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15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비인가 프로그램 설치 여부 점검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기본기능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(P)</a:t>
                      </a: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TA-PRS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의 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SW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강제 설치 기능 이용</a:t>
                      </a:r>
                      <a:endParaRPr lang="en-US" altLang="ko-KR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5519657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16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사용자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PC</a:t>
                      </a:r>
                      <a:r>
                        <a:rPr lang="ko-KR" altLang="en-US" sz="1000" b="0" spc="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프로세스 목록 수집 기능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프로세스 목록 보기</a:t>
                      </a: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0870137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17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ko-KR" altLang="en-US" sz="100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확장 편집 프로그램</a:t>
                      </a:r>
                      <a:r>
                        <a:rPr lang="en-US" altLang="ko-KR" sz="100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(MS</a:t>
                      </a:r>
                      <a:r>
                        <a:rPr lang="ko-KR" altLang="en-US" sz="100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파워포인트</a:t>
                      </a:r>
                      <a:r>
                        <a:rPr lang="en-US" altLang="ko-KR" sz="100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, MS</a:t>
                      </a:r>
                      <a:r>
                        <a:rPr lang="ko-KR" altLang="en-US" sz="100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엑셀</a:t>
                      </a:r>
                      <a:r>
                        <a:rPr lang="en-US" altLang="ko-KR" sz="100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)</a:t>
                      </a:r>
                      <a:r>
                        <a:rPr lang="ko-KR" altLang="en-US" sz="100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설치여부점검</a:t>
                      </a: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000" spc="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삭제유도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000" b="0" spc="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삭제유도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, 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단 관리자에 의한 예외 정책 가능</a:t>
                      </a:r>
                      <a:endParaRPr lang="en-US" altLang="ko-KR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3783469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18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en-US" altLang="ko-KR" sz="100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Flash</a:t>
                      </a:r>
                      <a:r>
                        <a:rPr lang="en-US" altLang="ko-KR" sz="1000" spc="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Player </a:t>
                      </a:r>
                      <a:r>
                        <a:rPr lang="ko-KR" altLang="en-US" sz="1000" spc="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최신</a:t>
                      </a:r>
                      <a:r>
                        <a:rPr lang="en-US" altLang="ko-KR" sz="1000" spc="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</a:t>
                      </a:r>
                      <a:r>
                        <a:rPr lang="ko-KR" altLang="en-US" sz="1000" spc="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보안 패치 여부 점검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기본기능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(P)</a:t>
                      </a: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TA-PRS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에서 자동 패치 수행</a:t>
                      </a:r>
                      <a:endParaRPr lang="en-US" altLang="ko-KR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2966292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19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en-US" altLang="ko-KR" sz="100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Active</a:t>
                      </a:r>
                      <a:r>
                        <a:rPr lang="en-US" altLang="ko-KR" sz="1000" spc="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Directory </a:t>
                      </a:r>
                      <a:r>
                        <a:rPr lang="ko-KR" altLang="en-US" sz="1000" spc="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환경에서 </a:t>
                      </a:r>
                      <a:r>
                        <a:rPr lang="en-US" altLang="ko-KR" sz="1000" spc="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Local </a:t>
                      </a:r>
                      <a:r>
                        <a:rPr lang="ko-KR" altLang="en-US" sz="1000" spc="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계정</a:t>
                      </a:r>
                      <a:r>
                        <a:rPr lang="en-US" altLang="ko-KR" sz="1000" spc="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</a:t>
                      </a:r>
                      <a:r>
                        <a:rPr lang="ko-KR" altLang="en-US" sz="1000" spc="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사용</a:t>
                      </a:r>
                      <a:endParaRPr lang="ko-KR" altLang="en-US" sz="100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계정 삭제</a:t>
                      </a: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en-US" altLang="ko-KR" sz="100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Local </a:t>
                      </a:r>
                      <a:r>
                        <a:rPr lang="ko-KR" altLang="en-US" sz="100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계정 사용 금지 유도</a:t>
                      </a: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859706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20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en-US" altLang="ko-KR" sz="100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JAVA </a:t>
                      </a:r>
                      <a:r>
                        <a:rPr lang="ko-KR" altLang="en-US" sz="100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최신 보안 패치 설치 여부 점검</a:t>
                      </a: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기본기능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(P)</a:t>
                      </a: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TA-PRS</a:t>
                      </a: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에서 자동 패치 수행</a:t>
                      </a:r>
                      <a:endParaRPr lang="en-US" altLang="ko-KR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8133114"/>
                  </a:ext>
                </a:extLst>
              </a:tr>
              <a:tr h="2358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21</a:t>
                      </a:r>
                      <a:endParaRPr lang="ko-KR" altLang="en-US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 anchor="ctr">
                    <a:lnL w="12700" cmpd="sng">
                      <a:noFill/>
                    </a:lnL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latinLnBrk="1"/>
                      <a:r>
                        <a:rPr lang="ko-KR" altLang="en-US" sz="100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방화벽 실행 여부</a:t>
                      </a: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기본기능</a:t>
                      </a:r>
                      <a:r>
                        <a:rPr lang="en-US" altLang="ko-KR" sz="1000" b="0" spc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(P)</a:t>
                      </a:r>
                    </a:p>
                  </a:txBody>
                  <a:tcPr marL="53344" marR="53344" marT="42676" marB="42676"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ko-KR" sz="1000" b="0" spc="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53344" marR="53344" marT="42676" marB="42676">
                    <a:lnR w="12700" cmpd="sng">
                      <a:noFill/>
                    </a:lnR>
                    <a:lnT w="9525" cap="flat" cmpd="sng" algn="ctr">
                      <a:solidFill>
                        <a:schemeClr val="tx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462569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66A8EC4-9EF0-4587-A1A0-5A4C0A3C770D}"/>
              </a:ext>
            </a:extLst>
          </p:cNvPr>
          <p:cNvSpPr txBox="1"/>
          <p:nvPr/>
        </p:nvSpPr>
        <p:spPr>
          <a:xfrm>
            <a:off x="1209719" y="1359771"/>
            <a:ext cx="2659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PC</a:t>
            </a:r>
            <a:r>
              <a:rPr lang="ko-KR" altLang="en-US" sz="1400" dirty="0">
                <a:solidFill>
                  <a:schemeClr val="accent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보안준수 점검 및 안전조치 항목</a:t>
            </a: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59BAAA8E-1F03-4052-8C49-22C2FA74339F}"/>
              </a:ext>
            </a:extLst>
          </p:cNvPr>
          <p:cNvSpPr/>
          <p:nvPr/>
        </p:nvSpPr>
        <p:spPr>
          <a:xfrm>
            <a:off x="1122501" y="1397193"/>
            <a:ext cx="71516" cy="2329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115" dirty="0">
              <a:solidFill>
                <a:srgbClr val="27B18B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B1C881C-5A7C-439F-88C1-DA1014AAA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28519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2-4 </a:t>
            </a:r>
            <a:r>
              <a:rPr lang="ko-KR" altLang="en-US" dirty="0" err="1"/>
              <a:t>설치환경</a:t>
            </a:r>
            <a:endParaRPr lang="ko-KR" altLang="en-US" dirty="0"/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886158"/>
              </p:ext>
            </p:extLst>
          </p:nvPr>
        </p:nvGraphicFramePr>
        <p:xfrm>
          <a:off x="1500828" y="1505517"/>
          <a:ext cx="7193642" cy="5557234"/>
        </p:xfrm>
        <a:graphic>
          <a:graphicData uri="http://schemas.openxmlformats.org/drawingml/2006/table">
            <a:tbl>
              <a:tblPr firstCol="1">
                <a:tableStyleId>{F5AB1C69-6EDB-4FF4-983F-18BD219EF322}</a:tableStyleId>
              </a:tblPr>
              <a:tblGrid>
                <a:gridCol w="16414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2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19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5816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j-ea"/>
                          <a:ea typeface="+mj-ea"/>
                        </a:rPr>
                        <a:t>구성요소</a:t>
                      </a:r>
                      <a:endParaRPr lang="ko-KR" alt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marL="98694" marR="98694" marT="49347" marB="49347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+mj-ea"/>
                          <a:ea typeface="+mj-ea"/>
                        </a:rPr>
                        <a:t>권장 및 최소사양</a:t>
                      </a:r>
                      <a:endParaRPr lang="ko-KR" altLang="en-US" sz="1200" b="0" dirty="0">
                        <a:solidFill>
                          <a:schemeClr val="bg2">
                            <a:lumMod val="25000"/>
                          </a:schemeClr>
                        </a:solidFill>
                        <a:latin typeface="+mj-ea"/>
                        <a:ea typeface="+mj-ea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/>
                        </a:solidFill>
                        <a:latin typeface="-윤고딕330" panose="02030504000101010101" pitchFamily="18" charset="-127"/>
                        <a:ea typeface="-윤고딕330" panose="02030504000101010101" pitchFamily="18" charset="-127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530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TA-PRS</a:t>
                      </a:r>
                    </a:p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배포서버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</a:endParaRPr>
                    </a:p>
                  </a:txBody>
                  <a:tcPr marL="98694" marR="98694" marT="49347" marB="49347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CPU</a:t>
                      </a:r>
                      <a:endParaRPr lang="ko-KR" altLang="en-US" sz="11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Quad Core 2.0GHz </a:t>
                      </a:r>
                      <a:r>
                        <a:rPr lang="ko-KR" altLang="en-US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이상 </a:t>
                      </a:r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(5,000</a:t>
                      </a:r>
                      <a:r>
                        <a:rPr lang="en-US" altLang="ko-KR" sz="1100" baseline="0" dirty="0">
                          <a:latin typeface="KoPubWorld돋움체 Light" panose="00000300000000000000" pitchFamily="2" charset="-127"/>
                        </a:rPr>
                        <a:t>user</a:t>
                      </a:r>
                      <a:r>
                        <a:rPr lang="ko-KR" altLang="en-US" sz="1100" baseline="0" dirty="0"/>
                        <a:t>기준</a:t>
                      </a:r>
                      <a:r>
                        <a:rPr lang="en-US" altLang="ko-KR" sz="1100" baseline="0" dirty="0"/>
                        <a:t>)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53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/>
                        </a:solidFill>
                        <a:latin typeface="-윤고딕330" panose="02030504000101010101" pitchFamily="18" charset="-127"/>
                        <a:ea typeface="-윤고딕330" panose="0203050400010101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RAM</a:t>
                      </a:r>
                      <a:endParaRPr lang="ko-KR" altLang="en-US" sz="11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16GB </a:t>
                      </a:r>
                      <a:r>
                        <a:rPr lang="ko-KR" altLang="en-US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이상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53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/>
                        </a:solidFill>
                        <a:latin typeface="-윤고딕330" panose="02030504000101010101" pitchFamily="18" charset="-127"/>
                        <a:ea typeface="-윤고딕330" panose="0203050400010101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HDD</a:t>
                      </a:r>
                      <a:endParaRPr lang="ko-KR" altLang="en-US" sz="11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1TB x 2ea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53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/>
                        </a:solidFill>
                        <a:latin typeface="-윤고딕330" panose="02030504000101010101" pitchFamily="18" charset="-127"/>
                        <a:ea typeface="-윤고딕330" panose="0203050400010101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OS/DB</a:t>
                      </a:r>
                      <a:endParaRPr lang="ko-KR" altLang="en-US" sz="11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CentOS</a:t>
                      </a:r>
                      <a:r>
                        <a:rPr lang="en-US" altLang="ko-KR" sz="110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Release 6.3 64Bit (</a:t>
                      </a:r>
                      <a:r>
                        <a:rPr lang="ko-KR" altLang="en-US" sz="1100" baseline="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커널</a:t>
                      </a:r>
                      <a:r>
                        <a:rPr lang="ko-KR" altLang="en-US" sz="1100" baseline="0" dirty="0">
                          <a:latin typeface="KoPubWorld돋움체 Light" panose="00000300000000000000" pitchFamily="2" charset="-127"/>
                        </a:rPr>
                        <a:t> 버전</a:t>
                      </a:r>
                      <a:r>
                        <a:rPr lang="en-US" altLang="ko-KR" sz="1100" baseline="0" dirty="0"/>
                        <a:t>:2.6</a:t>
                      </a:r>
                      <a:r>
                        <a:rPr lang="ko-KR" altLang="en-US" sz="1100" baseline="0" dirty="0"/>
                        <a:t>이상</a:t>
                      </a:r>
                      <a:r>
                        <a:rPr lang="en-US" altLang="ko-KR" sz="1100" baseline="0" dirty="0"/>
                        <a:t>) / MySQL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530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TA-PRS</a:t>
                      </a:r>
                    </a:p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공지서버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</a:endParaRPr>
                    </a:p>
                  </a:txBody>
                  <a:tcPr marL="98694" marR="98694" marT="49347" marB="49347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CPU</a:t>
                      </a:r>
                      <a:endParaRPr lang="ko-KR" altLang="en-US" sz="11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Quad Core 2.0GHz </a:t>
                      </a:r>
                      <a:r>
                        <a:rPr lang="ko-KR" altLang="en-US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이상 </a:t>
                      </a:r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(5,000</a:t>
                      </a:r>
                      <a:r>
                        <a:rPr lang="en-US" altLang="ko-KR" sz="1100" baseline="0" dirty="0">
                          <a:latin typeface="KoPubWorld돋움체 Light" panose="00000300000000000000" pitchFamily="2" charset="-127"/>
                        </a:rPr>
                        <a:t>user</a:t>
                      </a:r>
                      <a:r>
                        <a:rPr lang="ko-KR" altLang="en-US" sz="1100" baseline="0" dirty="0"/>
                        <a:t>기준</a:t>
                      </a:r>
                      <a:r>
                        <a:rPr lang="en-US" altLang="ko-KR" sz="1100" baseline="0" dirty="0"/>
                        <a:t>)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53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/>
                        </a:solidFill>
                        <a:latin typeface="-윤고딕330" panose="02030504000101010101" pitchFamily="18" charset="-127"/>
                        <a:ea typeface="-윤고딕330" panose="0203050400010101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RAM</a:t>
                      </a:r>
                      <a:endParaRPr lang="ko-KR" altLang="en-US" sz="11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16GB </a:t>
                      </a:r>
                      <a:r>
                        <a:rPr lang="ko-KR" altLang="en-US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이상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53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/>
                        </a:solidFill>
                        <a:latin typeface="-윤고딕330" panose="02030504000101010101" pitchFamily="18" charset="-127"/>
                        <a:ea typeface="-윤고딕330" panose="0203050400010101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HDD</a:t>
                      </a:r>
                      <a:endParaRPr lang="ko-KR" altLang="en-US" sz="11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300GB x 2ea </a:t>
                      </a:r>
                      <a:r>
                        <a:rPr lang="ko-KR" altLang="en-US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이상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53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/>
                        </a:solidFill>
                        <a:latin typeface="-윤고딕330" panose="02030504000101010101" pitchFamily="18" charset="-127"/>
                        <a:ea typeface="-윤고딕330" panose="0203050400010101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OS</a:t>
                      </a:r>
                      <a:endParaRPr lang="ko-KR" altLang="en-US" sz="11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CentOS</a:t>
                      </a:r>
                      <a:r>
                        <a:rPr lang="en-US" altLang="ko-KR" sz="110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Release 6.3 64Bit (</a:t>
                      </a:r>
                      <a:r>
                        <a:rPr lang="ko-KR" altLang="en-US" sz="1100" baseline="0" dirty="0" err="1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커널</a:t>
                      </a:r>
                      <a:r>
                        <a:rPr lang="ko-KR" altLang="en-US" sz="1100" baseline="0" dirty="0">
                          <a:latin typeface="KoPubWorld돋움체 Light" panose="00000300000000000000" pitchFamily="2" charset="-127"/>
                        </a:rPr>
                        <a:t> 버전</a:t>
                      </a:r>
                      <a:r>
                        <a:rPr lang="en-US" altLang="ko-KR" sz="1100" baseline="0" dirty="0"/>
                        <a:t>:2.6</a:t>
                      </a:r>
                      <a:r>
                        <a:rPr lang="ko-KR" altLang="en-US" sz="1100" baseline="0" dirty="0"/>
                        <a:t>이상</a:t>
                      </a:r>
                      <a:r>
                        <a:rPr lang="en-US" altLang="ko-KR" sz="1100" baseline="0" dirty="0"/>
                        <a:t>)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530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TA-PRS</a:t>
                      </a:r>
                    </a:p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관리자콘솔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</a:endParaRPr>
                    </a:p>
                  </a:txBody>
                  <a:tcPr marL="98694" marR="98694" marT="49347" marB="49347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CPU</a:t>
                      </a:r>
                      <a:endParaRPr lang="ko-KR" altLang="en-US" sz="11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Dual</a:t>
                      </a:r>
                      <a:r>
                        <a:rPr lang="en-US" altLang="ko-KR" sz="110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Core 1GHz </a:t>
                      </a:r>
                      <a:r>
                        <a:rPr lang="ko-KR" altLang="en-US" sz="110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이상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53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/>
                        </a:solidFill>
                        <a:latin typeface="-윤고딕330" panose="02030504000101010101" pitchFamily="18" charset="-127"/>
                        <a:ea typeface="-윤고딕330" panose="0203050400010101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RAM</a:t>
                      </a:r>
                      <a:endParaRPr lang="ko-KR" altLang="en-US" sz="11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2GB</a:t>
                      </a:r>
                      <a:r>
                        <a:rPr lang="en-US" altLang="ko-KR" sz="110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</a:t>
                      </a:r>
                      <a:r>
                        <a:rPr lang="ko-KR" altLang="en-US" sz="110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이상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253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/>
                        </a:solidFill>
                        <a:latin typeface="-윤고딕330" panose="02030504000101010101" pitchFamily="18" charset="-127"/>
                        <a:ea typeface="-윤고딕330" panose="0203050400010101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HDD</a:t>
                      </a:r>
                      <a:endParaRPr lang="ko-KR" altLang="en-US" sz="11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500MB</a:t>
                      </a:r>
                      <a:r>
                        <a:rPr lang="en-US" altLang="ko-KR" sz="110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</a:t>
                      </a:r>
                      <a:r>
                        <a:rPr lang="ko-KR" altLang="en-US" sz="110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이상 여유공간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53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/>
                        </a:solidFill>
                        <a:latin typeface="-윤고딕330" panose="02030504000101010101" pitchFamily="18" charset="-127"/>
                        <a:ea typeface="-윤고딕330" panose="0203050400010101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OS</a:t>
                      </a:r>
                      <a:endParaRPr lang="ko-KR" altLang="en-US" sz="11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Windows</a:t>
                      </a:r>
                      <a:r>
                        <a:rPr lang="en-US" altLang="ko-KR" sz="110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7 SP1(32Bit/64Bit) / .NET Framework 4.0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530">
                <a:tc row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TA-PRS</a:t>
                      </a:r>
                    </a:p>
                    <a:p>
                      <a:pPr algn="ctr" latinLnBrk="1"/>
                      <a:r>
                        <a:rPr lang="ko-KR" altLang="en-US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사용자 에이전트</a:t>
                      </a:r>
                      <a:endParaRPr lang="ko-KR" altLang="en-US" sz="1200" dirty="0">
                        <a:solidFill>
                          <a:schemeClr val="bg2">
                            <a:lumMod val="25000"/>
                          </a:schemeClr>
                        </a:solidFill>
                        <a:latin typeface="KoPubWorld돋움체 Bold" panose="00000800000000000000" pitchFamily="2" charset="-127"/>
                        <a:ea typeface="KoPubWorld돋움체 Bold" panose="00000800000000000000" pitchFamily="2" charset="-127"/>
                      </a:endParaRPr>
                    </a:p>
                  </a:txBody>
                  <a:tcPr marL="98694" marR="98694" marT="49347" marB="49347" anchor="ctr">
                    <a:lnL w="12700" cmpd="sng">
                      <a:noFill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CPU</a:t>
                      </a:r>
                      <a:endParaRPr lang="ko-KR" altLang="en-US" sz="11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Pentium4 1.5GHz </a:t>
                      </a:r>
                      <a:r>
                        <a:rPr lang="ko-KR" altLang="en-US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이상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5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RAM</a:t>
                      </a:r>
                      <a:endParaRPr lang="ko-KR" altLang="en-US" sz="11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512MB</a:t>
                      </a:r>
                      <a:r>
                        <a:rPr lang="en-US" altLang="ko-KR" sz="110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</a:t>
                      </a:r>
                      <a:r>
                        <a:rPr lang="ko-KR" altLang="en-US" sz="110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이상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2530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HDD</a:t>
                      </a:r>
                      <a:endParaRPr lang="ko-KR" altLang="en-US" sz="11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500MB </a:t>
                      </a:r>
                      <a:r>
                        <a:rPr lang="ko-KR" altLang="en-US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이상 여유공간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49346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600" dirty="0">
                        <a:solidFill>
                          <a:schemeClr val="tx1"/>
                        </a:solidFill>
                        <a:latin typeface="-윤고딕330" panose="02030504000101010101" pitchFamily="18" charset="-127"/>
                        <a:ea typeface="-윤고딕330" panose="02030504000101010101" pitchFamily="18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OS</a:t>
                      </a:r>
                      <a:endParaRPr lang="ko-KR" altLang="en-US" sz="1100" dirty="0">
                        <a:solidFill>
                          <a:schemeClr val="accent5">
                            <a:lumMod val="7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110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Windows XP</a:t>
                      </a:r>
                      <a:r>
                        <a:rPr lang="en-US" altLang="ko-KR" sz="110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 SP3 </a:t>
                      </a:r>
                      <a:r>
                        <a:rPr lang="ko-KR" altLang="en-US" sz="1100" baseline="0" dirty="0"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이상 </a:t>
                      </a:r>
                      <a:r>
                        <a:rPr lang="en-US" altLang="ko-KR" sz="1100" baseline="0" dirty="0">
                          <a:latin typeface="KoPubWorld돋움체 Light" panose="00000300000000000000" pitchFamily="2" charset="-127"/>
                        </a:rPr>
                        <a:t>/ Windows Server 2003 SP2 </a:t>
                      </a:r>
                      <a:r>
                        <a:rPr lang="ko-KR" altLang="en-US" sz="1100" baseline="0" dirty="0"/>
                        <a:t>이상</a:t>
                      </a:r>
                      <a:endParaRPr lang="en-US" altLang="ko-KR" sz="1100" baseline="0" dirty="0"/>
                    </a:p>
                    <a:p>
                      <a:pPr algn="l" latinLnBrk="1"/>
                      <a:r>
                        <a:rPr lang="en-US" altLang="ko-KR" sz="11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Mac OS(10.12) Sierra(</a:t>
                      </a:r>
                      <a:r>
                        <a:rPr lang="ko-KR" altLang="en-US" sz="11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시에라 버전</a:t>
                      </a:r>
                      <a:r>
                        <a:rPr lang="en-US" altLang="ko-KR" sz="11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)</a:t>
                      </a:r>
                      <a:r>
                        <a:rPr lang="ko-KR" altLang="en-US" sz="1100" baseline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World돋움체 Light" panose="00000300000000000000" pitchFamily="2" charset="-127"/>
                          <a:ea typeface="KoPubWorld돋움체 Light" panose="00000300000000000000" pitchFamily="2" charset="-127"/>
                        </a:rPr>
                        <a:t>이상</a:t>
                      </a:r>
                      <a:endParaRPr lang="ko-KR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 anchor="ctr">
                    <a:lnL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pSp>
        <p:nvGrpSpPr>
          <p:cNvPr id="12" name="그룹 11"/>
          <p:cNvGrpSpPr/>
          <p:nvPr/>
        </p:nvGrpSpPr>
        <p:grpSpPr>
          <a:xfrm>
            <a:off x="1148391" y="2068878"/>
            <a:ext cx="643498" cy="1911742"/>
            <a:chOff x="1574564" y="2158525"/>
            <a:chExt cx="596203" cy="1771235"/>
          </a:xfrm>
        </p:grpSpPr>
        <p:sp>
          <p:nvSpPr>
            <p:cNvPr id="13" name="직사각형 12"/>
            <p:cNvSpPr/>
            <p:nvPr/>
          </p:nvSpPr>
          <p:spPr>
            <a:xfrm>
              <a:off x="1574564" y="2158525"/>
              <a:ext cx="444843" cy="1771235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600" dirty="0">
                  <a:solidFill>
                    <a:srgbClr val="C0000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통합 또는</a:t>
              </a:r>
              <a:r>
                <a:rPr lang="en-US" altLang="ko-KR" sz="1600" dirty="0">
                  <a:solidFill>
                    <a:srgbClr val="C0000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 </a:t>
              </a:r>
              <a:r>
                <a:rPr lang="ko-KR" altLang="en-US" sz="1600" dirty="0">
                  <a:solidFill>
                    <a:srgbClr val="C0000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분산 가능</a:t>
              </a:r>
              <a:endParaRPr lang="en-US" altLang="ko-KR" sz="1600" dirty="0">
                <a:solidFill>
                  <a:srgbClr val="C000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cxnSp>
          <p:nvCxnSpPr>
            <p:cNvPr id="14" name="직선 화살표 연결선 13"/>
            <p:cNvCxnSpPr/>
            <p:nvPr/>
          </p:nvCxnSpPr>
          <p:spPr>
            <a:xfrm>
              <a:off x="2170767" y="2587046"/>
              <a:ext cx="0" cy="1046375"/>
            </a:xfrm>
            <a:prstGeom prst="straightConnector1">
              <a:avLst/>
            </a:prstGeom>
            <a:ln w="25400">
              <a:solidFill>
                <a:srgbClr val="C00000"/>
              </a:solidFill>
              <a:headEnd type="stealth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BDE7910-9D94-4CB9-B16E-99343C06E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7358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2-5 </a:t>
            </a:r>
            <a:r>
              <a:rPr lang="ko-KR" altLang="en-US" dirty="0"/>
              <a:t>구성 예</a:t>
            </a:r>
          </a:p>
        </p:txBody>
      </p:sp>
      <p:grpSp>
        <p:nvGrpSpPr>
          <p:cNvPr id="57" name="그룹 56"/>
          <p:cNvGrpSpPr/>
          <p:nvPr/>
        </p:nvGrpSpPr>
        <p:grpSpPr>
          <a:xfrm>
            <a:off x="424290" y="1308936"/>
            <a:ext cx="9895709" cy="5660303"/>
            <a:chOff x="393106" y="1139702"/>
            <a:chExt cx="9233973" cy="5281793"/>
          </a:xfrm>
        </p:grpSpPr>
        <p:cxnSp>
          <p:nvCxnSpPr>
            <p:cNvPr id="9" name="꺾인 연결선 8"/>
            <p:cNvCxnSpPr/>
            <p:nvPr/>
          </p:nvCxnSpPr>
          <p:spPr>
            <a:xfrm rot="10800000" flipV="1">
              <a:off x="4953005" y="1844923"/>
              <a:ext cx="1171751" cy="1036300"/>
            </a:xfrm>
            <a:prstGeom prst="bentConnector3">
              <a:avLst>
                <a:gd name="adj1" fmla="val 100062"/>
              </a:avLst>
            </a:prstGeom>
            <a:ln w="28575">
              <a:solidFill>
                <a:srgbClr val="00B05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직사각형 86"/>
            <p:cNvSpPr/>
            <p:nvPr/>
          </p:nvSpPr>
          <p:spPr>
            <a:xfrm>
              <a:off x="6202392" y="4283741"/>
              <a:ext cx="3424687" cy="19665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727341" y="4473387"/>
              <a:ext cx="1059332" cy="27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95" dirty="0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업데이트 서버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727341" y="5106360"/>
              <a:ext cx="775129" cy="27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95" dirty="0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공지 서버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727341" y="5739333"/>
              <a:ext cx="775129" cy="27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95" dirty="0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배포 서버</a:t>
              </a:r>
            </a:p>
          </p:txBody>
        </p:sp>
        <p:grpSp>
          <p:nvGrpSpPr>
            <p:cNvPr id="85" name="그룹 84"/>
            <p:cNvGrpSpPr/>
            <p:nvPr/>
          </p:nvGrpSpPr>
          <p:grpSpPr>
            <a:xfrm>
              <a:off x="8113140" y="4354863"/>
              <a:ext cx="1279073" cy="272117"/>
              <a:chOff x="8113140" y="4354863"/>
              <a:chExt cx="1279073" cy="272117"/>
            </a:xfrm>
          </p:grpSpPr>
          <p:cxnSp>
            <p:nvCxnSpPr>
              <p:cNvPr id="75" name="직선 연결선 74"/>
              <p:cNvCxnSpPr/>
              <p:nvPr/>
            </p:nvCxnSpPr>
            <p:spPr>
              <a:xfrm>
                <a:off x="8113140" y="4473387"/>
                <a:ext cx="336430" cy="0"/>
              </a:xfrm>
              <a:prstGeom prst="line">
                <a:avLst/>
              </a:prstGeom>
              <a:ln w="38100" cap="rnd">
                <a:solidFill>
                  <a:srgbClr val="FF990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TextBox 75"/>
              <p:cNvSpPr txBox="1"/>
              <p:nvPr/>
            </p:nvSpPr>
            <p:spPr>
              <a:xfrm>
                <a:off x="8617084" y="4354863"/>
                <a:ext cx="775129" cy="2721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95" dirty="0"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미러 패킷</a:t>
                </a:r>
              </a:p>
            </p:txBody>
          </p:sp>
        </p:grpSp>
        <p:grpSp>
          <p:nvGrpSpPr>
            <p:cNvPr id="83" name="그룹 82"/>
            <p:cNvGrpSpPr/>
            <p:nvPr/>
          </p:nvGrpSpPr>
          <p:grpSpPr>
            <a:xfrm>
              <a:off x="8113140" y="4691980"/>
              <a:ext cx="1279073" cy="272117"/>
              <a:chOff x="8113140" y="4669477"/>
              <a:chExt cx="1279073" cy="272117"/>
            </a:xfrm>
          </p:grpSpPr>
          <p:cxnSp>
            <p:nvCxnSpPr>
              <p:cNvPr id="77" name="직선 연결선 76"/>
              <p:cNvCxnSpPr/>
              <p:nvPr/>
            </p:nvCxnSpPr>
            <p:spPr>
              <a:xfrm>
                <a:off x="8113140" y="4807976"/>
                <a:ext cx="336430" cy="0"/>
              </a:xfrm>
              <a:prstGeom prst="line">
                <a:avLst/>
              </a:prstGeom>
              <a:ln w="38100" cap="rnd">
                <a:solidFill>
                  <a:srgbClr val="FF330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/>
              <p:cNvSpPr txBox="1"/>
              <p:nvPr/>
            </p:nvSpPr>
            <p:spPr>
              <a:xfrm>
                <a:off x="8617084" y="4669477"/>
                <a:ext cx="775129" cy="2721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95" dirty="0"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차단 패킷</a:t>
                </a:r>
              </a:p>
            </p:txBody>
          </p:sp>
        </p:grpSp>
        <p:grpSp>
          <p:nvGrpSpPr>
            <p:cNvPr id="84" name="그룹 83"/>
            <p:cNvGrpSpPr/>
            <p:nvPr/>
          </p:nvGrpSpPr>
          <p:grpSpPr>
            <a:xfrm>
              <a:off x="8113140" y="5029096"/>
              <a:ext cx="1421173" cy="272117"/>
              <a:chOff x="8113140" y="4946476"/>
              <a:chExt cx="1421173" cy="272117"/>
            </a:xfrm>
          </p:grpSpPr>
          <p:cxnSp>
            <p:nvCxnSpPr>
              <p:cNvPr id="79" name="직선 연결선 78"/>
              <p:cNvCxnSpPr/>
              <p:nvPr/>
            </p:nvCxnSpPr>
            <p:spPr>
              <a:xfrm>
                <a:off x="8113140" y="5084975"/>
                <a:ext cx="336430" cy="0"/>
              </a:xfrm>
              <a:prstGeom prst="line">
                <a:avLst/>
              </a:prstGeom>
              <a:ln w="38100" cap="rnd">
                <a:solidFill>
                  <a:srgbClr val="00B050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TextBox 79"/>
              <p:cNvSpPr txBox="1"/>
              <p:nvPr/>
            </p:nvSpPr>
            <p:spPr>
              <a:xfrm>
                <a:off x="8617084" y="4946476"/>
                <a:ext cx="917229" cy="2721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295" dirty="0"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암호화 패킷</a:t>
                </a:r>
              </a:p>
            </p:txBody>
          </p:sp>
        </p:grpSp>
        <p:sp>
          <p:nvSpPr>
            <p:cNvPr id="81" name="TextBox 80"/>
            <p:cNvSpPr txBox="1"/>
            <p:nvPr/>
          </p:nvSpPr>
          <p:spPr>
            <a:xfrm>
              <a:off x="8617084" y="5388716"/>
              <a:ext cx="845431" cy="27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95" dirty="0" err="1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지문인식기</a:t>
              </a:r>
              <a:endParaRPr lang="ko-KR" altLang="en-US" sz="1295" dirty="0"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617084" y="5878274"/>
              <a:ext cx="601974" cy="27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95" dirty="0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Agent</a:t>
              </a:r>
              <a:endParaRPr lang="ko-KR" altLang="en-US" sz="1295" dirty="0"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106" y="1139702"/>
              <a:ext cx="8844809" cy="5110559"/>
            </a:xfrm>
            <a:prstGeom prst="rect">
              <a:avLst/>
            </a:prstGeom>
          </p:spPr>
        </p:pic>
        <p:cxnSp>
          <p:nvCxnSpPr>
            <p:cNvPr id="13" name="꺾인 연결선 12"/>
            <p:cNvCxnSpPr/>
            <p:nvPr/>
          </p:nvCxnSpPr>
          <p:spPr>
            <a:xfrm rot="5400000" flipH="1" flipV="1">
              <a:off x="1500429" y="2698212"/>
              <a:ext cx="3581198" cy="1390134"/>
            </a:xfrm>
            <a:prstGeom prst="bentConnector3">
              <a:avLst>
                <a:gd name="adj1" fmla="val 100344"/>
              </a:avLst>
            </a:prstGeom>
            <a:ln w="28575">
              <a:solidFill>
                <a:schemeClr val="tx1">
                  <a:lumMod val="75000"/>
                  <a:lumOff val="2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2920686" y="1844923"/>
              <a:ext cx="598623" cy="27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95" dirty="0">
                  <a:solidFill>
                    <a:schemeClr val="bg2">
                      <a:lumMod val="50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라우터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919842" y="2710576"/>
              <a:ext cx="845431" cy="27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95" dirty="0" err="1">
                  <a:solidFill>
                    <a:schemeClr val="bg2">
                      <a:lumMod val="50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백본스위치</a:t>
              </a:r>
              <a:endParaRPr lang="ko-KR" altLang="en-US" sz="1295" dirty="0">
                <a:solidFill>
                  <a:schemeClr val="bg2">
                    <a:lumMod val="50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26665" y="3818472"/>
              <a:ext cx="773632" cy="27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95" dirty="0">
                  <a:solidFill>
                    <a:schemeClr val="bg2">
                      <a:lumMod val="50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L2</a:t>
              </a:r>
              <a:r>
                <a:rPr lang="ko-KR" altLang="en-US" sz="1295" dirty="0">
                  <a:solidFill>
                    <a:schemeClr val="bg2">
                      <a:lumMod val="50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스위치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70672" y="1849147"/>
              <a:ext cx="1072794" cy="389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115" dirty="0">
                  <a:solidFill>
                    <a:schemeClr val="bg2">
                      <a:lumMod val="25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Internet</a:t>
              </a:r>
              <a:endParaRPr lang="ko-KR" altLang="en-US" sz="2115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cxnSp>
          <p:nvCxnSpPr>
            <p:cNvPr id="11" name="직선 연결선 10"/>
            <p:cNvCxnSpPr/>
            <p:nvPr/>
          </p:nvCxnSpPr>
          <p:spPr>
            <a:xfrm>
              <a:off x="5655840" y="2053928"/>
              <a:ext cx="468915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직선 연결선 13"/>
            <p:cNvCxnSpPr/>
            <p:nvPr/>
          </p:nvCxnSpPr>
          <p:spPr>
            <a:xfrm flipH="1">
              <a:off x="3052436" y="2192601"/>
              <a:ext cx="588113" cy="0"/>
            </a:xfrm>
            <a:prstGeom prst="line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949649" y="6149378"/>
              <a:ext cx="845431" cy="27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95" dirty="0">
                  <a:solidFill>
                    <a:schemeClr val="bg2">
                      <a:lumMod val="50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클라이언트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84629" y="6149378"/>
              <a:ext cx="845431" cy="27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95" dirty="0">
                  <a:solidFill>
                    <a:schemeClr val="bg2">
                      <a:lumMod val="50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클라이언트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800764" y="6149378"/>
              <a:ext cx="598623" cy="27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95" dirty="0">
                  <a:solidFill>
                    <a:schemeClr val="bg2">
                      <a:lumMod val="50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관리자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70972" y="2828896"/>
              <a:ext cx="1051853" cy="27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95" dirty="0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1. </a:t>
              </a:r>
              <a:r>
                <a:rPr lang="ko-KR" altLang="en-US" sz="1295" dirty="0" err="1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패킷미러링</a:t>
              </a:r>
              <a:endParaRPr lang="ko-KR" altLang="en-US" sz="1295" dirty="0"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cxnSp>
          <p:nvCxnSpPr>
            <p:cNvPr id="26" name="직선 화살표 연결선 25"/>
            <p:cNvCxnSpPr/>
            <p:nvPr/>
          </p:nvCxnSpPr>
          <p:spPr>
            <a:xfrm flipH="1">
              <a:off x="3189289" y="3230908"/>
              <a:ext cx="1411523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1440120" y="3381541"/>
              <a:ext cx="909751" cy="27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95" dirty="0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2. </a:t>
              </a:r>
              <a:r>
                <a:rPr lang="ko-KR" altLang="en-US" sz="1295" dirty="0" err="1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패킷차단</a:t>
              </a:r>
              <a:endParaRPr lang="ko-KR" altLang="en-US" sz="1295" dirty="0"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pic>
          <p:nvPicPr>
            <p:cNvPr id="37" name="그림 3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4173" y="4292600"/>
              <a:ext cx="694450" cy="638574"/>
            </a:xfrm>
            <a:prstGeom prst="rect">
              <a:avLst/>
            </a:prstGeom>
            <a:ln>
              <a:solidFill>
                <a:schemeClr val="bg2">
                  <a:lumMod val="25000"/>
                </a:schemeClr>
              </a:solidFill>
            </a:ln>
          </p:spPr>
        </p:pic>
        <p:cxnSp>
          <p:nvCxnSpPr>
            <p:cNvPr id="39" name="꺾인 연결선 38"/>
            <p:cNvCxnSpPr/>
            <p:nvPr/>
          </p:nvCxnSpPr>
          <p:spPr>
            <a:xfrm>
              <a:off x="3189288" y="3357563"/>
              <a:ext cx="914400" cy="914400"/>
            </a:xfrm>
            <a:prstGeom prst="bentConnector3">
              <a:avLst>
                <a:gd name="adj1" fmla="val 100000"/>
              </a:avLst>
            </a:prstGeom>
            <a:ln w="28575">
              <a:solidFill>
                <a:srgbClr val="FF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꺾인 연결선 41"/>
            <p:cNvCxnSpPr/>
            <p:nvPr/>
          </p:nvCxnSpPr>
          <p:spPr>
            <a:xfrm flipV="1">
              <a:off x="2847993" y="4611887"/>
              <a:ext cx="835486" cy="632973"/>
            </a:xfrm>
            <a:prstGeom prst="bentConnector3">
              <a:avLst>
                <a:gd name="adj1" fmla="val 1472"/>
              </a:avLst>
            </a:prstGeom>
            <a:ln w="28575">
              <a:solidFill>
                <a:srgbClr val="FF33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그룹 45"/>
            <p:cNvGrpSpPr/>
            <p:nvPr/>
          </p:nvGrpSpPr>
          <p:grpSpPr>
            <a:xfrm>
              <a:off x="3488139" y="3574969"/>
              <a:ext cx="1101111" cy="273382"/>
              <a:chOff x="3436383" y="3704362"/>
              <a:chExt cx="1101111" cy="273382"/>
            </a:xfrm>
          </p:grpSpPr>
          <p:sp>
            <p:nvSpPr>
              <p:cNvPr id="45" name="직사각형 44"/>
              <p:cNvSpPr/>
              <p:nvPr/>
            </p:nvSpPr>
            <p:spPr>
              <a:xfrm>
                <a:off x="3436383" y="3707980"/>
                <a:ext cx="1101111" cy="2697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436383" y="3704362"/>
                <a:ext cx="1086256" cy="2721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95" dirty="0"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3. </a:t>
                </a:r>
                <a:r>
                  <a:rPr lang="ko-KR" altLang="en-US" sz="1295" dirty="0" err="1"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차단창</a:t>
                </a:r>
                <a:r>
                  <a:rPr lang="ko-KR" altLang="en-US" sz="1295" dirty="0"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 팝업</a:t>
                </a:r>
              </a:p>
            </p:txBody>
          </p:sp>
        </p:grpSp>
        <p:grpSp>
          <p:nvGrpSpPr>
            <p:cNvPr id="48" name="그룹 47"/>
            <p:cNvGrpSpPr/>
            <p:nvPr/>
          </p:nvGrpSpPr>
          <p:grpSpPr>
            <a:xfrm>
              <a:off x="2622187" y="4678968"/>
              <a:ext cx="1117439" cy="281566"/>
              <a:chOff x="3436383" y="3696178"/>
              <a:chExt cx="1199041" cy="281566"/>
            </a:xfrm>
          </p:grpSpPr>
          <p:sp>
            <p:nvSpPr>
              <p:cNvPr id="49" name="직사각형 48"/>
              <p:cNvSpPr/>
              <p:nvPr/>
            </p:nvSpPr>
            <p:spPr>
              <a:xfrm>
                <a:off x="3436383" y="3707980"/>
                <a:ext cx="1101111" cy="2697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3469843" y="3696178"/>
                <a:ext cx="1165581" cy="2721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295" dirty="0"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4. </a:t>
                </a:r>
                <a:r>
                  <a:rPr lang="ko-KR" altLang="en-US" sz="1295" dirty="0"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사용자 동의</a:t>
                </a: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4474768" y="4649747"/>
              <a:ext cx="800557" cy="27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95" dirty="0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관리</a:t>
              </a:r>
              <a:r>
                <a:rPr lang="en-US" altLang="ko-KR" sz="1295" dirty="0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/</a:t>
              </a:r>
              <a:r>
                <a:rPr lang="ko-KR" altLang="en-US" sz="1295" dirty="0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통제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030430" y="2520289"/>
              <a:ext cx="1059332" cy="27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1295" dirty="0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패치파일 분배</a:t>
              </a:r>
            </a:p>
          </p:txBody>
        </p:sp>
        <p:cxnSp>
          <p:nvCxnSpPr>
            <p:cNvPr id="68" name="직선 화살표 연결선 67"/>
            <p:cNvCxnSpPr/>
            <p:nvPr/>
          </p:nvCxnSpPr>
          <p:spPr>
            <a:xfrm>
              <a:off x="6987457" y="1846053"/>
              <a:ext cx="741809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6878073" y="2451296"/>
              <a:ext cx="1093735" cy="458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295" dirty="0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패치파일</a:t>
              </a:r>
              <a:endParaRPr lang="en-US" altLang="ko-KR" sz="1295" dirty="0"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  <a:p>
              <a:pPr algn="ctr"/>
              <a:r>
                <a:rPr lang="ko-KR" altLang="en-US" sz="1295" dirty="0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검증 및 업로드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6831018" y="3016410"/>
              <a:ext cx="1934379" cy="3898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115" dirty="0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[ </a:t>
              </a:r>
              <a:r>
                <a:rPr lang="ko-KR" altLang="en-US" sz="2115" dirty="0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개발사 </a:t>
              </a:r>
              <a:r>
                <a:rPr lang="ko-KR" altLang="en-US" sz="2115" dirty="0" err="1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패치랩</a:t>
              </a:r>
              <a:r>
                <a:rPr lang="ko-KR" altLang="en-US" sz="2115" dirty="0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 </a:t>
              </a:r>
              <a:r>
                <a:rPr lang="en-US" altLang="ko-KR" sz="2115" dirty="0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]</a:t>
              </a:r>
              <a:endParaRPr lang="ko-KR" altLang="en-US" sz="2115" dirty="0"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cxnSp>
          <p:nvCxnSpPr>
            <p:cNvPr id="25" name="직선 화살표 연결선 24"/>
            <p:cNvCxnSpPr/>
            <p:nvPr/>
          </p:nvCxnSpPr>
          <p:spPr>
            <a:xfrm flipH="1">
              <a:off x="1155943" y="3165738"/>
              <a:ext cx="1449237" cy="0"/>
            </a:xfrm>
            <a:prstGeom prst="straightConnector1">
              <a:avLst/>
            </a:prstGeom>
            <a:ln w="28575">
              <a:solidFill>
                <a:srgbClr val="FF99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직선 화살표 연결선 64"/>
            <p:cNvCxnSpPr/>
            <p:nvPr/>
          </p:nvCxnSpPr>
          <p:spPr>
            <a:xfrm flipH="1">
              <a:off x="1155943" y="3348780"/>
              <a:ext cx="1449237" cy="0"/>
            </a:xfrm>
            <a:prstGeom prst="straightConnector1">
              <a:avLst/>
            </a:prstGeom>
            <a:ln w="28575">
              <a:solidFill>
                <a:srgbClr val="FF3300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자유형 46"/>
            <p:cNvSpPr/>
            <p:nvPr/>
          </p:nvSpPr>
          <p:spPr>
            <a:xfrm>
              <a:off x="4839419" y="3226279"/>
              <a:ext cx="940279" cy="2294627"/>
            </a:xfrm>
            <a:custGeom>
              <a:avLst/>
              <a:gdLst>
                <a:gd name="connsiteX0" fmla="*/ 0 w 940279"/>
                <a:gd name="connsiteY0" fmla="*/ 2294627 h 2294627"/>
                <a:gd name="connsiteX1" fmla="*/ 940279 w 940279"/>
                <a:gd name="connsiteY1" fmla="*/ 2294627 h 2294627"/>
                <a:gd name="connsiteX2" fmla="*/ 940279 w 940279"/>
                <a:gd name="connsiteY2" fmla="*/ 0 h 2294627"/>
                <a:gd name="connsiteX3" fmla="*/ 431321 w 940279"/>
                <a:gd name="connsiteY3" fmla="*/ 0 h 2294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0279" h="2294627">
                  <a:moveTo>
                    <a:pt x="0" y="2294627"/>
                  </a:moveTo>
                  <a:lnTo>
                    <a:pt x="940279" y="2294627"/>
                  </a:lnTo>
                  <a:lnTo>
                    <a:pt x="940279" y="0"/>
                  </a:lnTo>
                  <a:lnTo>
                    <a:pt x="431321" y="0"/>
                  </a:lnTo>
                </a:path>
              </a:pathLst>
            </a:custGeom>
            <a:noFill/>
            <a:ln w="28575">
              <a:solidFill>
                <a:srgbClr val="00B050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2694662" y="1240734"/>
              <a:ext cx="1051853" cy="272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95" dirty="0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5. </a:t>
              </a:r>
              <a:r>
                <a:rPr lang="ko-KR" altLang="en-US" sz="1295" dirty="0"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인터넷사용</a:t>
              </a:r>
            </a:p>
          </p:txBody>
        </p:sp>
      </p:grp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D6058C6E-A526-40A5-887C-DB03D0B88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9255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1-1 </a:t>
            </a:r>
            <a:r>
              <a:rPr lang="ko-KR" altLang="en-US" dirty="0"/>
              <a:t>패치관리시스템</a:t>
            </a:r>
            <a:r>
              <a:rPr lang="en-US" altLang="ko-KR" dirty="0"/>
              <a:t> </a:t>
            </a:r>
            <a:r>
              <a:rPr lang="ko-KR" altLang="en-US" dirty="0"/>
              <a:t>출현 배경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096909" y="1285004"/>
            <a:ext cx="8447753" cy="1240434"/>
            <a:chOff x="1317858" y="1422486"/>
            <a:chExt cx="8196258" cy="1203506"/>
          </a:xfrm>
        </p:grpSpPr>
        <p:sp>
          <p:nvSpPr>
            <p:cNvPr id="4" name="직사각형 3"/>
            <p:cNvSpPr/>
            <p:nvPr/>
          </p:nvSpPr>
          <p:spPr>
            <a:xfrm>
              <a:off x="1317858" y="1609182"/>
              <a:ext cx="8196258" cy="967123"/>
            </a:xfrm>
            <a:prstGeom prst="rect">
              <a:avLst/>
            </a:prstGeom>
            <a:noFill/>
            <a:ln w="15875" cap="rnd" cmpd="thickThin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sp>
          <p:nvSpPr>
            <p:cNvPr id="5" name="직사각형 4"/>
            <p:cNvSpPr/>
            <p:nvPr/>
          </p:nvSpPr>
          <p:spPr>
            <a:xfrm>
              <a:off x="2840234" y="1422486"/>
              <a:ext cx="4810838" cy="33660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sp>
          <p:nvSpPr>
            <p:cNvPr id="6" name="내용 개체 틀 2"/>
            <p:cNvSpPr txBox="1">
              <a:spLocks/>
            </p:cNvSpPr>
            <p:nvPr/>
          </p:nvSpPr>
          <p:spPr>
            <a:xfrm>
              <a:off x="3133263" y="1446523"/>
              <a:ext cx="4224781" cy="3381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marL="251986" indent="-251986" algn="l" defTabSz="1007943" rtl="0" eaLnBrk="1" latinLnBrk="1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Char char="•"/>
                <a:defRPr sz="30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5957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ko-KR" altLang="en-US" sz="1800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각종 보안 위협에 대한 선제적 대응의 필요성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0621" y="1759447"/>
              <a:ext cx="7970732" cy="8665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ko-KR" altLang="en-US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다양하고 복잡해진 전산 환경에서 각종 해킹</a:t>
              </a:r>
              <a:r>
                <a:rPr lang="en-US" altLang="ko-KR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, </a:t>
              </a:r>
              <a:r>
                <a:rPr lang="ko-KR" altLang="en-US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악성코드</a:t>
              </a:r>
              <a:r>
                <a:rPr lang="en-US" altLang="ko-KR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, </a:t>
              </a:r>
              <a:r>
                <a:rPr lang="ko-KR" altLang="en-US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정보유출 등 </a:t>
              </a:r>
              <a:r>
                <a:rPr lang="ko-KR" altLang="en-US" sz="1200" b="1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보안사고가 지속적으로 증가</a:t>
              </a:r>
              <a:r>
                <a:rPr lang="ko-KR" altLang="en-US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하고</a:t>
              </a:r>
              <a:r>
                <a:rPr lang="en-US" altLang="ko-KR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 </a:t>
              </a:r>
              <a:r>
                <a:rPr lang="ko-KR" altLang="en-US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점차 지능적 </a:t>
              </a:r>
              <a:r>
                <a:rPr lang="en-US" altLang="ko-KR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(3.20</a:t>
              </a:r>
              <a:r>
                <a:rPr lang="ko-KR" altLang="en-US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대란 등</a:t>
              </a:r>
              <a:r>
                <a:rPr lang="en-US" altLang="ko-KR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)</a:t>
              </a:r>
              <a:r>
                <a:rPr lang="ko-KR" altLang="en-US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으로 변화하고 있어 이에 대한 </a:t>
              </a:r>
              <a:r>
                <a:rPr lang="ko-KR" altLang="en-US" sz="1200" b="1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중점적인 관리 필요성이  증가</a:t>
              </a:r>
              <a:r>
                <a:rPr lang="ko-KR" altLang="en-US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하고 있으며</a:t>
              </a:r>
              <a:r>
                <a:rPr lang="en-US" altLang="ko-KR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, </a:t>
              </a:r>
              <a:r>
                <a:rPr lang="ko-KR" altLang="en-US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근본적인 보안강화 수단으로 운영체제 및 각종 </a:t>
              </a:r>
              <a:r>
                <a:rPr lang="en-US" altLang="ko-KR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S/W</a:t>
              </a:r>
              <a:r>
                <a:rPr lang="ko-KR" altLang="en-US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에 대한 보안패치를 자동 관리할 수 있는 패치관리시스템</a:t>
              </a:r>
              <a:r>
                <a:rPr lang="en-US" altLang="ko-KR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(PMS)</a:t>
              </a:r>
              <a:r>
                <a:rPr lang="ko-KR" altLang="en-US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은 필수적인 정보보호시스템입니다</a:t>
              </a:r>
              <a:r>
                <a:rPr lang="en-US" altLang="ko-KR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. </a:t>
              </a:r>
            </a:p>
          </p:txBody>
        </p:sp>
      </p:grpSp>
      <p:grpSp>
        <p:nvGrpSpPr>
          <p:cNvPr id="102" name="그룹 101">
            <a:extLst>
              <a:ext uri="{FF2B5EF4-FFF2-40B4-BE49-F238E27FC236}">
                <a16:creationId xmlns:a16="http://schemas.microsoft.com/office/drawing/2014/main" id="{AAB81A93-7F2E-4264-BFE6-DEFAD860D7DC}"/>
              </a:ext>
            </a:extLst>
          </p:cNvPr>
          <p:cNvGrpSpPr/>
          <p:nvPr/>
        </p:nvGrpSpPr>
        <p:grpSpPr>
          <a:xfrm>
            <a:off x="1228346" y="2841505"/>
            <a:ext cx="2651125" cy="4839589"/>
            <a:chOff x="953074" y="2841505"/>
            <a:chExt cx="2651125" cy="4839589"/>
          </a:xfrm>
        </p:grpSpPr>
        <p:sp>
          <p:nvSpPr>
            <p:cNvPr id="48" name="타원 47">
              <a:extLst>
                <a:ext uri="{FF2B5EF4-FFF2-40B4-BE49-F238E27FC236}">
                  <a16:creationId xmlns:a16="http://schemas.microsoft.com/office/drawing/2014/main" id="{A9436FA5-6D3C-446B-AEB5-FC463B891BAB}"/>
                </a:ext>
              </a:extLst>
            </p:cNvPr>
            <p:cNvSpPr/>
            <p:nvPr/>
          </p:nvSpPr>
          <p:spPr>
            <a:xfrm>
              <a:off x="1530224" y="2841505"/>
              <a:ext cx="1496825" cy="1496825"/>
            </a:xfrm>
            <a:prstGeom prst="ellipse">
              <a:avLst/>
            </a:prstGeom>
            <a:solidFill>
              <a:schemeClr val="bg2"/>
            </a:solidFill>
            <a:ln w="889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52" name="타원 51">
              <a:extLst>
                <a:ext uri="{FF2B5EF4-FFF2-40B4-BE49-F238E27FC236}">
                  <a16:creationId xmlns:a16="http://schemas.microsoft.com/office/drawing/2014/main" id="{8E4C12AB-80B1-406B-8D76-E2878EEEE09F}"/>
                </a:ext>
              </a:extLst>
            </p:cNvPr>
            <p:cNvSpPr/>
            <p:nvPr/>
          </p:nvSpPr>
          <p:spPr>
            <a:xfrm>
              <a:off x="1608038" y="2919321"/>
              <a:ext cx="1341196" cy="134119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84" name="직사각형 83">
              <a:extLst>
                <a:ext uri="{FF2B5EF4-FFF2-40B4-BE49-F238E27FC236}">
                  <a16:creationId xmlns:a16="http://schemas.microsoft.com/office/drawing/2014/main" id="{F6AAED3C-179C-470F-BDDA-DF609839F549}"/>
                </a:ext>
              </a:extLst>
            </p:cNvPr>
            <p:cNvSpPr/>
            <p:nvPr/>
          </p:nvSpPr>
          <p:spPr>
            <a:xfrm>
              <a:off x="1037493" y="4803383"/>
              <a:ext cx="2482286" cy="28777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1450" indent="-171450">
                <a:spcBef>
                  <a:spcPts val="1000"/>
                </a:spcBef>
                <a:buBlip>
                  <a:blip r:embed="rId2"/>
                </a:buBlip>
              </a:pP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사건 </a:t>
              </a: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·</a:t>
              </a: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사고 폭발적 증가</a:t>
              </a:r>
              <a:endParaRPr lang="en-US" altLang="ko-KR" sz="1200" spc="-150" dirty="0">
                <a:solidFill>
                  <a:schemeClr val="bg2">
                    <a:lumMod val="10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538163" lvl="1" indent="-80963">
                <a:buFont typeface="Arial" panose="020B0604020202020204" pitchFamily="34" charset="0"/>
                <a:buChar char="•"/>
              </a:pP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2014</a:t>
              </a: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년 해킹사고 </a:t>
              </a: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146% </a:t>
              </a: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증가</a:t>
              </a:r>
              <a:b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</a:b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(2013</a:t>
              </a: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년 대비</a:t>
              </a: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)</a:t>
              </a:r>
            </a:p>
            <a:p>
              <a:pPr marL="171450" indent="-171450">
                <a:spcBef>
                  <a:spcPts val="1000"/>
                </a:spcBef>
                <a:buBlip>
                  <a:blip r:embed="rId2"/>
                </a:buBlip>
              </a:pP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각종 법적 요구사항 증가</a:t>
              </a:r>
              <a:endParaRPr lang="en-US" altLang="ko-KR" sz="1200" spc="-150" dirty="0">
                <a:solidFill>
                  <a:schemeClr val="bg2">
                    <a:lumMod val="10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538163" lvl="1" indent="-80963"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정보통신망법</a:t>
              </a: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, </a:t>
              </a: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개인정보보호법</a:t>
              </a: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, </a:t>
              </a: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신용정보보호법</a:t>
              </a: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, </a:t>
              </a: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산업기술유출 방지법 등의 관리적 </a:t>
              </a: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· </a:t>
              </a: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기술적 보안요구사항 증대</a:t>
              </a:r>
              <a:endParaRPr lang="en-US" altLang="ko-KR" sz="1200" spc="-150" dirty="0">
                <a:solidFill>
                  <a:schemeClr val="bg2">
                    <a:lumMod val="10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171450" indent="-171450">
                <a:spcBef>
                  <a:spcPts val="1000"/>
                </a:spcBef>
                <a:buBlip>
                  <a:blip r:embed="rId2"/>
                </a:buBlip>
              </a:pP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관리인력 부족</a:t>
              </a:r>
              <a:endParaRPr lang="en-US" altLang="ko-KR" sz="1200" spc="-150" dirty="0">
                <a:solidFill>
                  <a:schemeClr val="bg2">
                    <a:lumMod val="10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538163" lvl="1" indent="-80963"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전체사업체 중 </a:t>
              </a:r>
              <a:r>
                <a:rPr lang="ko-KR" altLang="en-US" sz="1200" spc="-150" dirty="0">
                  <a:solidFill>
                    <a:srgbClr val="C0000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정보보호업무 인력 운영 사업체는 전체의 </a:t>
              </a:r>
              <a:r>
                <a:rPr lang="en-US" altLang="ko-KR" sz="1200" spc="-150" dirty="0">
                  <a:solidFill>
                    <a:srgbClr val="C0000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0.6%</a:t>
              </a:r>
              <a:r>
                <a:rPr lang="ko-KR" altLang="en-US" sz="1200" spc="-150" dirty="0">
                  <a:solidFill>
                    <a:srgbClr val="C0000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에 불과</a:t>
              </a:r>
              <a:r>
                <a:rPr lang="en-US" altLang="ko-KR" sz="1200" spc="-150" dirty="0">
                  <a:solidFill>
                    <a:srgbClr val="C00000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(</a:t>
              </a: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2013</a:t>
              </a: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년 </a:t>
              </a: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12</a:t>
              </a: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월 기준</a:t>
              </a: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-NIA)</a:t>
              </a:r>
            </a:p>
            <a:p>
              <a:pPr marL="685800" lvl="1" indent="-228600">
                <a:spcBef>
                  <a:spcPts val="1000"/>
                </a:spcBef>
                <a:buFont typeface="Arial" panose="020B0604020202020204" pitchFamily="34" charset="0"/>
                <a:buChar char="•"/>
              </a:pPr>
              <a:endParaRPr lang="ko-KR" altLang="en-US" sz="1200" spc="-150" dirty="0">
                <a:solidFill>
                  <a:schemeClr val="bg2">
                    <a:lumMod val="10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grpSp>
          <p:nvGrpSpPr>
            <p:cNvPr id="100" name="그룹 99">
              <a:extLst>
                <a:ext uri="{FF2B5EF4-FFF2-40B4-BE49-F238E27FC236}">
                  <a16:creationId xmlns:a16="http://schemas.microsoft.com/office/drawing/2014/main" id="{D180F6EB-FC5A-4FDE-B0AA-274E048E1E22}"/>
                </a:ext>
              </a:extLst>
            </p:cNvPr>
            <p:cNvGrpSpPr/>
            <p:nvPr/>
          </p:nvGrpSpPr>
          <p:grpSpPr>
            <a:xfrm>
              <a:off x="953074" y="4233325"/>
              <a:ext cx="2651125" cy="491797"/>
              <a:chOff x="1269488" y="4233325"/>
              <a:chExt cx="2651125" cy="491797"/>
            </a:xfrm>
          </p:grpSpPr>
          <p:grpSp>
            <p:nvGrpSpPr>
              <p:cNvPr id="81" name="그룹 80">
                <a:extLst>
                  <a:ext uri="{FF2B5EF4-FFF2-40B4-BE49-F238E27FC236}">
                    <a16:creationId xmlns:a16="http://schemas.microsoft.com/office/drawing/2014/main" id="{E713EC09-A09A-47CD-8196-599946B72905}"/>
                  </a:ext>
                </a:extLst>
              </p:cNvPr>
              <p:cNvGrpSpPr/>
              <p:nvPr/>
            </p:nvGrpSpPr>
            <p:grpSpPr>
              <a:xfrm>
                <a:off x="1339194" y="4233325"/>
                <a:ext cx="2521238" cy="491797"/>
                <a:chOff x="1186512" y="2194966"/>
                <a:chExt cx="2521238" cy="491797"/>
              </a:xfrm>
            </p:grpSpPr>
            <p:sp>
              <p:nvSpPr>
                <p:cNvPr id="82" name="사각형: 둥근 모서리 81">
                  <a:extLst>
                    <a:ext uri="{FF2B5EF4-FFF2-40B4-BE49-F238E27FC236}">
                      <a16:creationId xmlns:a16="http://schemas.microsoft.com/office/drawing/2014/main" id="{2BEC64E2-7EA6-4577-815B-12A9E84CACEF}"/>
                    </a:ext>
                  </a:extLst>
                </p:cNvPr>
                <p:cNvSpPr/>
                <p:nvPr/>
              </p:nvSpPr>
              <p:spPr>
                <a:xfrm>
                  <a:off x="1186512" y="2194966"/>
                  <a:ext cx="2521238" cy="396892"/>
                </a:xfrm>
                <a:prstGeom prst="roundRect">
                  <a:avLst>
                    <a:gd name="adj" fmla="val 26385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KoPubWorld돋움체 Light" panose="00000300000000000000" pitchFamily="2" charset="-127"/>
                    <a:ea typeface="KoPubWorld돋움체 Light" panose="00000300000000000000" pitchFamily="2" charset="-127"/>
                  </a:endParaRPr>
                </a:p>
              </p:txBody>
            </p:sp>
            <p:sp>
              <p:nvSpPr>
                <p:cNvPr id="83" name="이등변 삼각형 82">
                  <a:extLst>
                    <a:ext uri="{FF2B5EF4-FFF2-40B4-BE49-F238E27FC236}">
                      <a16:creationId xmlns:a16="http://schemas.microsoft.com/office/drawing/2014/main" id="{6D5DC2E4-1346-4540-83BA-D8DDDF1CC425}"/>
                    </a:ext>
                  </a:extLst>
                </p:cNvPr>
                <p:cNvSpPr/>
                <p:nvPr/>
              </p:nvSpPr>
              <p:spPr>
                <a:xfrm flipV="1">
                  <a:off x="2376329" y="2564689"/>
                  <a:ext cx="141605" cy="122074"/>
                </a:xfrm>
                <a:prstGeom prst="triangl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KoPubWorld돋움체 Light" panose="00000300000000000000" pitchFamily="2" charset="-127"/>
                    <a:ea typeface="KoPubWorld돋움체 Light" panose="00000300000000000000" pitchFamily="2" charset="-127"/>
                  </a:endParaRPr>
                </a:p>
              </p:txBody>
            </p:sp>
          </p:grp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8318DCB-24BA-43ED-AB18-718F5D46EC9F}"/>
                  </a:ext>
                </a:extLst>
              </p:cNvPr>
              <p:cNvSpPr txBox="1"/>
              <p:nvPr/>
            </p:nvSpPr>
            <p:spPr>
              <a:xfrm>
                <a:off x="1269488" y="4260516"/>
                <a:ext cx="26511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보안 </a:t>
                </a:r>
                <a:r>
                  <a:rPr lang="en-US" altLang="ko-KR" sz="1600" dirty="0">
                    <a:solidFill>
                      <a:schemeClr val="bg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ISSUE</a:t>
                </a:r>
                <a:endParaRPr lang="ko-KR" altLang="en-US" sz="1600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</p:grpSp>
        <p:pic>
          <p:nvPicPr>
            <p:cNvPr id="11" name="그래픽 10">
              <a:extLst>
                <a:ext uri="{FF2B5EF4-FFF2-40B4-BE49-F238E27FC236}">
                  <a16:creationId xmlns:a16="http://schemas.microsoft.com/office/drawing/2014/main" id="{D8CE7B5E-F511-45D0-85C6-E1DD413EE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963775" y="3192845"/>
              <a:ext cx="629723" cy="629723"/>
            </a:xfrm>
            <a:prstGeom prst="rect">
              <a:avLst/>
            </a:prstGeom>
          </p:spPr>
        </p:pic>
      </p:grp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24F7438D-DC36-478D-942F-2F899F3C1802}"/>
              </a:ext>
            </a:extLst>
          </p:cNvPr>
          <p:cNvGrpSpPr/>
          <p:nvPr/>
        </p:nvGrpSpPr>
        <p:grpSpPr>
          <a:xfrm>
            <a:off x="4188418" y="2841505"/>
            <a:ext cx="2651125" cy="3659779"/>
            <a:chOff x="4201809" y="2841505"/>
            <a:chExt cx="2651125" cy="3659779"/>
          </a:xfrm>
        </p:grpSpPr>
        <p:sp>
          <p:nvSpPr>
            <p:cNvPr id="53" name="타원 52">
              <a:extLst>
                <a:ext uri="{FF2B5EF4-FFF2-40B4-BE49-F238E27FC236}">
                  <a16:creationId xmlns:a16="http://schemas.microsoft.com/office/drawing/2014/main" id="{6BAC8438-A420-47E4-9073-97A872849412}"/>
                </a:ext>
              </a:extLst>
            </p:cNvPr>
            <p:cNvSpPr/>
            <p:nvPr/>
          </p:nvSpPr>
          <p:spPr>
            <a:xfrm>
              <a:off x="4778959" y="2841505"/>
              <a:ext cx="1496825" cy="1496825"/>
            </a:xfrm>
            <a:prstGeom prst="ellipse">
              <a:avLst/>
            </a:prstGeom>
            <a:solidFill>
              <a:schemeClr val="bg2"/>
            </a:solidFill>
            <a:ln w="889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54" name="타원 53">
              <a:extLst>
                <a:ext uri="{FF2B5EF4-FFF2-40B4-BE49-F238E27FC236}">
                  <a16:creationId xmlns:a16="http://schemas.microsoft.com/office/drawing/2014/main" id="{04ABC056-3EBA-4FAB-B91A-4596912F18EA}"/>
                </a:ext>
              </a:extLst>
            </p:cNvPr>
            <p:cNvSpPr/>
            <p:nvPr/>
          </p:nvSpPr>
          <p:spPr>
            <a:xfrm>
              <a:off x="4856773" y="2919321"/>
              <a:ext cx="1341196" cy="134119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86" name="직사각형 85">
              <a:extLst>
                <a:ext uri="{FF2B5EF4-FFF2-40B4-BE49-F238E27FC236}">
                  <a16:creationId xmlns:a16="http://schemas.microsoft.com/office/drawing/2014/main" id="{0FFDE11E-EC01-473C-A93D-5F3CEF9F6E5C}"/>
                </a:ext>
              </a:extLst>
            </p:cNvPr>
            <p:cNvSpPr/>
            <p:nvPr/>
          </p:nvSpPr>
          <p:spPr>
            <a:xfrm>
              <a:off x="4374467" y="4803383"/>
              <a:ext cx="2305809" cy="16979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28600" indent="-228600">
                <a:spcBef>
                  <a:spcPts val="1000"/>
                </a:spcBef>
                <a:buBlip>
                  <a:blip r:embed="rId2"/>
                </a:buBlip>
              </a:pP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관리적 방법</a:t>
              </a:r>
              <a:endParaRPr lang="en-US" altLang="ko-KR" sz="1200" spc="-150" dirty="0">
                <a:solidFill>
                  <a:schemeClr val="bg2">
                    <a:lumMod val="10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538163" lvl="1" indent="-80963">
                <a:buFont typeface="Arial" panose="020B0604020202020204" pitchFamily="34" charset="0"/>
                <a:buChar char="•"/>
              </a:pP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ISMS,, ISO27001, PIMS, PIPL,</a:t>
              </a: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정보보호준비도 평가</a:t>
              </a: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, </a:t>
              </a: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내부관리 정책 등</a:t>
              </a:r>
              <a:endParaRPr lang="en-US" altLang="ko-KR" sz="1200" spc="-150" dirty="0">
                <a:solidFill>
                  <a:schemeClr val="bg2">
                    <a:lumMod val="10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228600" indent="-228600">
                <a:spcBef>
                  <a:spcPts val="1000"/>
                </a:spcBef>
                <a:buBlip>
                  <a:blip r:embed="rId2"/>
                </a:buBlip>
              </a:pP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각종 법적 요구사항 증가</a:t>
              </a:r>
              <a:endParaRPr lang="en-US" altLang="ko-KR" sz="1200" spc="-150" dirty="0">
                <a:solidFill>
                  <a:schemeClr val="bg2">
                    <a:lumMod val="10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538163" lvl="1" indent="-80963"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접근통제</a:t>
              </a: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, </a:t>
              </a: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암호화</a:t>
              </a: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, </a:t>
              </a: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악성프로그램 방지</a:t>
              </a: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(</a:t>
              </a: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대표솔루션</a:t>
              </a: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: PMS, </a:t>
              </a: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백신 등</a:t>
              </a: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)</a:t>
              </a:r>
              <a:endParaRPr lang="ko-KR" altLang="en-US" sz="1200" spc="-150" dirty="0">
                <a:solidFill>
                  <a:schemeClr val="bg2">
                    <a:lumMod val="10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pic>
          <p:nvPicPr>
            <p:cNvPr id="32" name="그래픽 31">
              <a:extLst>
                <a:ext uri="{FF2B5EF4-FFF2-40B4-BE49-F238E27FC236}">
                  <a16:creationId xmlns:a16="http://schemas.microsoft.com/office/drawing/2014/main" id="{AEFCA226-2B86-412F-92B5-EA3D95C14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212510" y="3275055"/>
              <a:ext cx="629723" cy="629723"/>
            </a:xfrm>
            <a:prstGeom prst="rect">
              <a:avLst/>
            </a:prstGeom>
          </p:spPr>
        </p:pic>
        <p:grpSp>
          <p:nvGrpSpPr>
            <p:cNvPr id="101" name="그룹 100">
              <a:extLst>
                <a:ext uri="{FF2B5EF4-FFF2-40B4-BE49-F238E27FC236}">
                  <a16:creationId xmlns:a16="http://schemas.microsoft.com/office/drawing/2014/main" id="{7C1E4967-9492-41A8-B0F3-E486F6FB4621}"/>
                </a:ext>
              </a:extLst>
            </p:cNvPr>
            <p:cNvGrpSpPr/>
            <p:nvPr/>
          </p:nvGrpSpPr>
          <p:grpSpPr>
            <a:xfrm>
              <a:off x="4201809" y="4233325"/>
              <a:ext cx="2651125" cy="491797"/>
              <a:chOff x="4201809" y="4233325"/>
              <a:chExt cx="2651125" cy="491797"/>
            </a:xfrm>
          </p:grpSpPr>
          <p:grpSp>
            <p:nvGrpSpPr>
              <p:cNvPr id="91" name="그룹 90">
                <a:extLst>
                  <a:ext uri="{FF2B5EF4-FFF2-40B4-BE49-F238E27FC236}">
                    <a16:creationId xmlns:a16="http://schemas.microsoft.com/office/drawing/2014/main" id="{535205C0-A347-4ABF-A1B2-E5C8185D8192}"/>
                  </a:ext>
                </a:extLst>
              </p:cNvPr>
              <p:cNvGrpSpPr/>
              <p:nvPr/>
            </p:nvGrpSpPr>
            <p:grpSpPr>
              <a:xfrm>
                <a:off x="4271515" y="4233325"/>
                <a:ext cx="2521238" cy="491797"/>
                <a:chOff x="1186512" y="2194966"/>
                <a:chExt cx="2521238" cy="491797"/>
              </a:xfrm>
            </p:grpSpPr>
            <p:sp>
              <p:nvSpPr>
                <p:cNvPr id="92" name="사각형: 둥근 모서리 91">
                  <a:extLst>
                    <a:ext uri="{FF2B5EF4-FFF2-40B4-BE49-F238E27FC236}">
                      <a16:creationId xmlns:a16="http://schemas.microsoft.com/office/drawing/2014/main" id="{BA32AE04-4430-4597-B477-45A74638BF34}"/>
                    </a:ext>
                  </a:extLst>
                </p:cNvPr>
                <p:cNvSpPr/>
                <p:nvPr/>
              </p:nvSpPr>
              <p:spPr>
                <a:xfrm>
                  <a:off x="1186512" y="2194966"/>
                  <a:ext cx="2521238" cy="396892"/>
                </a:xfrm>
                <a:prstGeom prst="roundRect">
                  <a:avLst>
                    <a:gd name="adj" fmla="val 26385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KoPubWorld돋움체 Light" panose="00000300000000000000" pitchFamily="2" charset="-127"/>
                    <a:ea typeface="KoPubWorld돋움체 Light" panose="00000300000000000000" pitchFamily="2" charset="-127"/>
                  </a:endParaRPr>
                </a:p>
              </p:txBody>
            </p:sp>
            <p:sp>
              <p:nvSpPr>
                <p:cNvPr id="93" name="이등변 삼각형 92">
                  <a:extLst>
                    <a:ext uri="{FF2B5EF4-FFF2-40B4-BE49-F238E27FC236}">
                      <a16:creationId xmlns:a16="http://schemas.microsoft.com/office/drawing/2014/main" id="{AD596B0D-084C-4113-884C-CF340B7244DE}"/>
                    </a:ext>
                  </a:extLst>
                </p:cNvPr>
                <p:cNvSpPr/>
                <p:nvPr/>
              </p:nvSpPr>
              <p:spPr>
                <a:xfrm flipV="1">
                  <a:off x="2376329" y="2564689"/>
                  <a:ext cx="141605" cy="122074"/>
                </a:xfrm>
                <a:prstGeom prst="triangl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KoPubWorld돋움체 Light" panose="00000300000000000000" pitchFamily="2" charset="-127"/>
                    <a:ea typeface="KoPubWorld돋움체 Light" panose="00000300000000000000" pitchFamily="2" charset="-127"/>
                  </a:endParaRPr>
                </a:p>
              </p:txBody>
            </p:sp>
          </p:grp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06B704BF-D4DD-446E-8261-7E7D0701CC9A}"/>
                  </a:ext>
                </a:extLst>
              </p:cNvPr>
              <p:cNvSpPr txBox="1"/>
              <p:nvPr/>
            </p:nvSpPr>
            <p:spPr>
              <a:xfrm>
                <a:off x="4201809" y="4260516"/>
                <a:ext cx="26511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해결안</a:t>
                </a:r>
              </a:p>
            </p:txBody>
          </p:sp>
        </p:grpSp>
      </p:grpSp>
      <p:grpSp>
        <p:nvGrpSpPr>
          <p:cNvPr id="104" name="그룹 103">
            <a:extLst>
              <a:ext uri="{FF2B5EF4-FFF2-40B4-BE49-F238E27FC236}">
                <a16:creationId xmlns:a16="http://schemas.microsoft.com/office/drawing/2014/main" id="{8E133A93-FCCB-4501-8E85-258FE356E7CC}"/>
              </a:ext>
            </a:extLst>
          </p:cNvPr>
          <p:cNvGrpSpPr/>
          <p:nvPr/>
        </p:nvGrpSpPr>
        <p:grpSpPr>
          <a:xfrm>
            <a:off x="7148490" y="2841505"/>
            <a:ext cx="2651125" cy="3177595"/>
            <a:chOff x="7547559" y="2841505"/>
            <a:chExt cx="2651125" cy="3177595"/>
          </a:xfrm>
        </p:grpSpPr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018598D8-F7C7-482A-B956-FA5C8CF4E90B}"/>
                </a:ext>
              </a:extLst>
            </p:cNvPr>
            <p:cNvSpPr/>
            <p:nvPr/>
          </p:nvSpPr>
          <p:spPr>
            <a:xfrm>
              <a:off x="8124709" y="2841505"/>
              <a:ext cx="1496825" cy="1496825"/>
            </a:xfrm>
            <a:prstGeom prst="ellipse">
              <a:avLst/>
            </a:prstGeom>
            <a:solidFill>
              <a:schemeClr val="bg2"/>
            </a:solidFill>
            <a:ln w="889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75B60B2B-C840-4C67-A120-B0BE3BBC953E}"/>
                </a:ext>
              </a:extLst>
            </p:cNvPr>
            <p:cNvSpPr/>
            <p:nvPr/>
          </p:nvSpPr>
          <p:spPr>
            <a:xfrm>
              <a:off x="8202523" y="2919321"/>
              <a:ext cx="1341196" cy="1341195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2">
                  <a:alpha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87" name="직사각형 86">
              <a:extLst>
                <a:ext uri="{FF2B5EF4-FFF2-40B4-BE49-F238E27FC236}">
                  <a16:creationId xmlns:a16="http://schemas.microsoft.com/office/drawing/2014/main" id="{4B275769-5A37-42C3-AD36-11DB577C218D}"/>
                </a:ext>
              </a:extLst>
            </p:cNvPr>
            <p:cNvSpPr/>
            <p:nvPr/>
          </p:nvSpPr>
          <p:spPr>
            <a:xfrm>
              <a:off x="7879582" y="4803383"/>
              <a:ext cx="1987078" cy="12157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82563" indent="-182563">
                <a:spcBef>
                  <a:spcPts val="1000"/>
                </a:spcBef>
                <a:buBlip>
                  <a:blip r:embed="rId2"/>
                </a:buBlip>
              </a:pP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자동화에 의한 관리자원 최소화</a:t>
              </a:r>
              <a:endParaRPr lang="en-US" altLang="ko-KR" sz="1200" spc="-150" dirty="0">
                <a:solidFill>
                  <a:schemeClr val="bg2">
                    <a:lumMod val="10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182563" indent="-182563">
                <a:spcBef>
                  <a:spcPts val="1000"/>
                </a:spcBef>
                <a:buBlip>
                  <a:blip r:embed="rId2"/>
                </a:buBlip>
              </a:pP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법적요구사항 충족</a:t>
              </a:r>
              <a:endParaRPr lang="en-US" altLang="ko-KR" sz="1200" spc="-150" dirty="0">
                <a:solidFill>
                  <a:schemeClr val="bg2">
                    <a:lumMod val="10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182563" indent="-182563">
                <a:spcBef>
                  <a:spcPts val="1000"/>
                </a:spcBef>
                <a:buBlip>
                  <a:blip r:embed="rId2"/>
                </a:buBlip>
              </a:pPr>
              <a:r>
                <a:rPr lang="en-US" altLang="ko-KR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PC</a:t>
              </a: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보안관리 체계 구축</a:t>
              </a:r>
              <a:endParaRPr lang="en-US" altLang="ko-KR" sz="1200" spc="-150" dirty="0">
                <a:solidFill>
                  <a:schemeClr val="bg2">
                    <a:lumMod val="10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  <a:p>
              <a:pPr marL="182563" indent="-182563">
                <a:spcBef>
                  <a:spcPts val="1000"/>
                </a:spcBef>
                <a:buBlip>
                  <a:blip r:embed="rId2"/>
                </a:buBlip>
              </a:pPr>
              <a:r>
                <a:rPr lang="ko-KR" altLang="en-US" sz="1200" spc="-150" dirty="0">
                  <a:solidFill>
                    <a:schemeClr val="bg2">
                      <a:lumMod val="10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전사적 보안수준 증대</a:t>
              </a:r>
            </a:p>
          </p:txBody>
        </p:sp>
        <p:pic>
          <p:nvPicPr>
            <p:cNvPr id="90" name="그래픽 89">
              <a:extLst>
                <a:ext uri="{FF2B5EF4-FFF2-40B4-BE49-F238E27FC236}">
                  <a16:creationId xmlns:a16="http://schemas.microsoft.com/office/drawing/2014/main" id="{67D7C38D-1505-4B02-9952-186239C45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58260" y="3279953"/>
              <a:ext cx="629723" cy="629723"/>
            </a:xfrm>
            <a:prstGeom prst="rect">
              <a:avLst/>
            </a:prstGeom>
          </p:spPr>
        </p:pic>
        <p:grpSp>
          <p:nvGrpSpPr>
            <p:cNvPr id="99" name="그룹 98">
              <a:extLst>
                <a:ext uri="{FF2B5EF4-FFF2-40B4-BE49-F238E27FC236}">
                  <a16:creationId xmlns:a16="http://schemas.microsoft.com/office/drawing/2014/main" id="{4CE428D7-9248-41D8-A420-4E9B8FE94E24}"/>
                </a:ext>
              </a:extLst>
            </p:cNvPr>
            <p:cNvGrpSpPr/>
            <p:nvPr/>
          </p:nvGrpSpPr>
          <p:grpSpPr>
            <a:xfrm>
              <a:off x="7547559" y="4233325"/>
              <a:ext cx="2651125" cy="491797"/>
              <a:chOff x="7082878" y="4233325"/>
              <a:chExt cx="2651125" cy="491797"/>
            </a:xfrm>
          </p:grpSpPr>
          <p:grpSp>
            <p:nvGrpSpPr>
              <p:cNvPr id="95" name="그룹 94">
                <a:extLst>
                  <a:ext uri="{FF2B5EF4-FFF2-40B4-BE49-F238E27FC236}">
                    <a16:creationId xmlns:a16="http://schemas.microsoft.com/office/drawing/2014/main" id="{E94211C2-8A44-4BA9-B1D1-7BCB5C082F3F}"/>
                  </a:ext>
                </a:extLst>
              </p:cNvPr>
              <p:cNvGrpSpPr/>
              <p:nvPr/>
            </p:nvGrpSpPr>
            <p:grpSpPr>
              <a:xfrm>
                <a:off x="7152584" y="4233325"/>
                <a:ext cx="2521238" cy="491797"/>
                <a:chOff x="1186512" y="2194966"/>
                <a:chExt cx="2521238" cy="491797"/>
              </a:xfrm>
            </p:grpSpPr>
            <p:sp>
              <p:nvSpPr>
                <p:cNvPr id="96" name="사각형: 둥근 모서리 95">
                  <a:extLst>
                    <a:ext uri="{FF2B5EF4-FFF2-40B4-BE49-F238E27FC236}">
                      <a16:creationId xmlns:a16="http://schemas.microsoft.com/office/drawing/2014/main" id="{1F479CD7-1CC7-4F81-9D22-46EF374BB890}"/>
                    </a:ext>
                  </a:extLst>
                </p:cNvPr>
                <p:cNvSpPr/>
                <p:nvPr/>
              </p:nvSpPr>
              <p:spPr>
                <a:xfrm>
                  <a:off x="1186512" y="2194966"/>
                  <a:ext cx="2521238" cy="396892"/>
                </a:xfrm>
                <a:prstGeom prst="roundRect">
                  <a:avLst>
                    <a:gd name="adj" fmla="val 26385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KoPubWorld돋움체 Light" panose="00000300000000000000" pitchFamily="2" charset="-127"/>
                    <a:ea typeface="KoPubWorld돋움체 Light" panose="00000300000000000000" pitchFamily="2" charset="-127"/>
                  </a:endParaRPr>
                </a:p>
              </p:txBody>
            </p:sp>
            <p:sp>
              <p:nvSpPr>
                <p:cNvPr id="97" name="이등변 삼각형 96">
                  <a:extLst>
                    <a:ext uri="{FF2B5EF4-FFF2-40B4-BE49-F238E27FC236}">
                      <a16:creationId xmlns:a16="http://schemas.microsoft.com/office/drawing/2014/main" id="{B2551C53-A6E2-45C1-B678-329D84464053}"/>
                    </a:ext>
                  </a:extLst>
                </p:cNvPr>
                <p:cNvSpPr/>
                <p:nvPr/>
              </p:nvSpPr>
              <p:spPr>
                <a:xfrm flipV="1">
                  <a:off x="2376329" y="2564689"/>
                  <a:ext cx="141605" cy="122074"/>
                </a:xfrm>
                <a:prstGeom prst="triangl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atin typeface="KoPubWorld돋움체 Light" panose="00000300000000000000" pitchFamily="2" charset="-127"/>
                    <a:ea typeface="KoPubWorld돋움체 Light" panose="00000300000000000000" pitchFamily="2" charset="-127"/>
                  </a:endParaRPr>
                </a:p>
              </p:txBody>
            </p:sp>
          </p:grp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E261A8C7-8D77-4477-8DD9-52CBD6A11EE0}"/>
                  </a:ext>
                </a:extLst>
              </p:cNvPr>
              <p:cNvSpPr txBox="1"/>
              <p:nvPr/>
            </p:nvSpPr>
            <p:spPr>
              <a:xfrm>
                <a:off x="7082878" y="4260516"/>
                <a:ext cx="265112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1600" dirty="0">
                    <a:solidFill>
                      <a:schemeClr val="bg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목표</a:t>
                </a:r>
              </a:p>
            </p:txBody>
          </p:sp>
        </p:grpSp>
      </p:grpSp>
      <p:sp>
        <p:nvSpPr>
          <p:cNvPr id="8" name="슬라이드 번호 개체 틀 7">
            <a:extLst>
              <a:ext uri="{FF2B5EF4-FFF2-40B4-BE49-F238E27FC236}">
                <a16:creationId xmlns:a16="http://schemas.microsoft.com/office/drawing/2014/main" id="{000F3D3E-4AF1-471E-8DEA-62DA04F4A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76746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dirty="0"/>
              <a:t>별첨 </a:t>
            </a:r>
            <a:r>
              <a:rPr lang="en-US" altLang="ko-KR" dirty="0"/>
              <a:t>1. </a:t>
            </a:r>
            <a:r>
              <a:rPr lang="ko-KR" altLang="en-US" dirty="0"/>
              <a:t>제품 인증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pPr/>
              <a:t>39</a:t>
            </a:fld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2094216" y="5735562"/>
            <a:ext cx="12698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CC</a:t>
            </a:r>
            <a:r>
              <a:rPr lang="ko-KR" altLang="en-US" sz="1400" b="1" dirty="0"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인증 </a:t>
            </a:r>
            <a:r>
              <a:rPr lang="en-US" altLang="ko-KR" sz="1400" b="1" dirty="0"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EAL3 </a:t>
            </a:r>
            <a:endParaRPr lang="ko-KR" altLang="en-US" sz="1400" b="1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38380" y="5735562"/>
            <a:ext cx="1261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b="1" dirty="0"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성능인증</a:t>
            </a:r>
            <a:r>
              <a:rPr lang="en-US" altLang="ko-KR" sz="1400" b="1" dirty="0"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(EPC)</a:t>
            </a:r>
            <a:endParaRPr lang="ko-KR" altLang="en-US" sz="1400" b="1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49663" y="5735562"/>
            <a:ext cx="12025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 b="1" dirty="0"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GS1</a:t>
            </a:r>
            <a:r>
              <a:rPr lang="ko-KR" altLang="en-US" sz="1400" b="1" dirty="0"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등급 인증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AAEBDA0A-3EB2-42BA-8453-42CB79572EED}"/>
              </a:ext>
            </a:extLst>
          </p:cNvPr>
          <p:cNvGrpSpPr/>
          <p:nvPr/>
        </p:nvGrpSpPr>
        <p:grpSpPr>
          <a:xfrm>
            <a:off x="5212179" y="2152863"/>
            <a:ext cx="2388189" cy="3333538"/>
            <a:chOff x="811909" y="2709176"/>
            <a:chExt cx="3070388" cy="4285781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4D7AFE3D-5F6D-4781-BDC2-2BD1E3338CBB}"/>
                </a:ext>
              </a:extLst>
            </p:cNvPr>
            <p:cNvGrpSpPr/>
            <p:nvPr/>
          </p:nvGrpSpPr>
          <p:grpSpPr>
            <a:xfrm rot="18398745">
              <a:off x="710208" y="2810877"/>
              <a:ext cx="661162" cy="457760"/>
              <a:chOff x="3228975" y="2045600"/>
              <a:chExt cx="1269150" cy="878708"/>
            </a:xfrm>
          </p:grpSpPr>
          <p:sp>
            <p:nvSpPr>
              <p:cNvPr id="13" name="그래픽 16" descr="잎">
                <a:extLst>
                  <a:ext uri="{FF2B5EF4-FFF2-40B4-BE49-F238E27FC236}">
                    <a16:creationId xmlns:a16="http://schemas.microsoft.com/office/drawing/2014/main" id="{FA112EED-C580-4543-A837-90E65B992AA8}"/>
                  </a:ext>
                </a:extLst>
              </p:cNvPr>
              <p:cNvSpPr/>
              <p:nvPr/>
            </p:nvSpPr>
            <p:spPr>
              <a:xfrm>
                <a:off x="3821850" y="2275656"/>
                <a:ext cx="676275" cy="648652"/>
              </a:xfrm>
              <a:custGeom>
                <a:avLst/>
                <a:gdLst>
                  <a:gd name="connsiteX0" fmla="*/ 314325 w 676275"/>
                  <a:gd name="connsiteY0" fmla="*/ 57150 h 648652"/>
                  <a:gd name="connsiteX1" fmla="*/ 47625 w 676275"/>
                  <a:gd name="connsiteY1" fmla="*/ 323850 h 648652"/>
                  <a:gd name="connsiteX2" fmla="*/ 80963 w 676275"/>
                  <a:gd name="connsiteY2" fmla="*/ 452438 h 648652"/>
                  <a:gd name="connsiteX3" fmla="*/ 146685 w 676275"/>
                  <a:gd name="connsiteY3" fmla="*/ 387668 h 648652"/>
                  <a:gd name="connsiteX4" fmla="*/ 336233 w 676275"/>
                  <a:gd name="connsiteY4" fmla="*/ 232410 h 648652"/>
                  <a:gd name="connsiteX5" fmla="*/ 348615 w 676275"/>
                  <a:gd name="connsiteY5" fmla="*/ 227648 h 648652"/>
                  <a:gd name="connsiteX6" fmla="*/ 367665 w 676275"/>
                  <a:gd name="connsiteY6" fmla="*/ 246698 h 648652"/>
                  <a:gd name="connsiteX7" fmla="*/ 360045 w 676275"/>
                  <a:gd name="connsiteY7" fmla="*/ 261938 h 648652"/>
                  <a:gd name="connsiteX8" fmla="*/ 360045 w 676275"/>
                  <a:gd name="connsiteY8" fmla="*/ 261938 h 648652"/>
                  <a:gd name="connsiteX9" fmla="*/ 86678 w 676275"/>
                  <a:gd name="connsiteY9" fmla="*/ 502920 h 648652"/>
                  <a:gd name="connsiteX10" fmla="*/ 71438 w 676275"/>
                  <a:gd name="connsiteY10" fmla="*/ 520065 h 648652"/>
                  <a:gd name="connsiteX11" fmla="*/ 71438 w 676275"/>
                  <a:gd name="connsiteY11" fmla="*/ 520065 h 648652"/>
                  <a:gd name="connsiteX12" fmla="*/ 0 w 676275"/>
                  <a:gd name="connsiteY12" fmla="*/ 648653 h 648652"/>
                  <a:gd name="connsiteX13" fmla="*/ 57150 w 676275"/>
                  <a:gd name="connsiteY13" fmla="*/ 648653 h 648652"/>
                  <a:gd name="connsiteX14" fmla="*/ 140970 w 676275"/>
                  <a:gd name="connsiteY14" fmla="*/ 527685 h 648652"/>
                  <a:gd name="connsiteX15" fmla="*/ 314325 w 676275"/>
                  <a:gd name="connsiteY15" fmla="*/ 591503 h 648652"/>
                  <a:gd name="connsiteX16" fmla="*/ 446723 w 676275"/>
                  <a:gd name="connsiteY16" fmla="*/ 556260 h 648652"/>
                  <a:gd name="connsiteX17" fmla="*/ 446723 w 676275"/>
                  <a:gd name="connsiteY17" fmla="*/ 556260 h 648652"/>
                  <a:gd name="connsiteX18" fmla="*/ 676275 w 676275"/>
                  <a:gd name="connsiteY18" fmla="*/ 0 h 648652"/>
                  <a:gd name="connsiteX19" fmla="*/ 314325 w 676275"/>
                  <a:gd name="connsiteY19" fmla="*/ 57150 h 648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6275" h="648652">
                    <a:moveTo>
                      <a:pt x="314325" y="57150"/>
                    </a:moveTo>
                    <a:cubicBezTo>
                      <a:pt x="166688" y="57150"/>
                      <a:pt x="47625" y="176213"/>
                      <a:pt x="47625" y="323850"/>
                    </a:cubicBezTo>
                    <a:cubicBezTo>
                      <a:pt x="47625" y="370523"/>
                      <a:pt x="60007" y="414338"/>
                      <a:pt x="80963" y="452438"/>
                    </a:cubicBezTo>
                    <a:cubicBezTo>
                      <a:pt x="100965" y="431483"/>
                      <a:pt x="122873" y="410528"/>
                      <a:pt x="146685" y="387668"/>
                    </a:cubicBezTo>
                    <a:cubicBezTo>
                      <a:pt x="206693" y="331470"/>
                      <a:pt x="277178" y="274320"/>
                      <a:pt x="336233" y="232410"/>
                    </a:cubicBezTo>
                    <a:cubicBezTo>
                      <a:pt x="340043" y="229552"/>
                      <a:pt x="343853" y="227648"/>
                      <a:pt x="348615" y="227648"/>
                    </a:cubicBezTo>
                    <a:cubicBezTo>
                      <a:pt x="359093" y="227648"/>
                      <a:pt x="367665" y="236220"/>
                      <a:pt x="367665" y="246698"/>
                    </a:cubicBezTo>
                    <a:cubicBezTo>
                      <a:pt x="367665" y="253365"/>
                      <a:pt x="364808" y="258127"/>
                      <a:pt x="360045" y="261938"/>
                    </a:cubicBezTo>
                    <a:lnTo>
                      <a:pt x="360045" y="261938"/>
                    </a:lnTo>
                    <a:cubicBezTo>
                      <a:pt x="275273" y="322898"/>
                      <a:pt x="162878" y="417195"/>
                      <a:pt x="86678" y="502920"/>
                    </a:cubicBezTo>
                    <a:cubicBezTo>
                      <a:pt x="86678" y="502920"/>
                      <a:pt x="76200" y="514350"/>
                      <a:pt x="71438" y="520065"/>
                    </a:cubicBezTo>
                    <a:lnTo>
                      <a:pt x="71438" y="520065"/>
                    </a:lnTo>
                    <a:cubicBezTo>
                      <a:pt x="28575" y="570548"/>
                      <a:pt x="0" y="616268"/>
                      <a:pt x="0" y="648653"/>
                    </a:cubicBezTo>
                    <a:lnTo>
                      <a:pt x="57150" y="648653"/>
                    </a:lnTo>
                    <a:cubicBezTo>
                      <a:pt x="57150" y="627698"/>
                      <a:pt x="90488" y="581978"/>
                      <a:pt x="140970" y="527685"/>
                    </a:cubicBezTo>
                    <a:cubicBezTo>
                      <a:pt x="187643" y="567690"/>
                      <a:pt x="247650" y="591503"/>
                      <a:pt x="314325" y="591503"/>
                    </a:cubicBezTo>
                    <a:cubicBezTo>
                      <a:pt x="361950" y="591503"/>
                      <a:pt x="407670" y="579120"/>
                      <a:pt x="446723" y="556260"/>
                    </a:cubicBezTo>
                    <a:lnTo>
                      <a:pt x="446723" y="556260"/>
                    </a:lnTo>
                    <a:cubicBezTo>
                      <a:pt x="650558" y="442913"/>
                      <a:pt x="676275" y="234315"/>
                      <a:pt x="676275" y="0"/>
                    </a:cubicBezTo>
                    <a:cubicBezTo>
                      <a:pt x="676275" y="0"/>
                      <a:pt x="454343" y="60960"/>
                      <a:pt x="314325" y="57150"/>
                    </a:cubicBezTo>
                    <a:close/>
                  </a:path>
                </a:pathLst>
              </a:custGeom>
              <a:gradFill>
                <a:gsLst>
                  <a:gs pos="52196">
                    <a:schemeClr val="accent2">
                      <a:lumMod val="84000"/>
                    </a:schemeClr>
                  </a:gs>
                  <a:gs pos="0">
                    <a:schemeClr val="accent2"/>
                  </a:gs>
                  <a:gs pos="100000">
                    <a:schemeClr val="accent2">
                      <a:lumMod val="74000"/>
                    </a:schemeClr>
                  </a:gs>
                </a:gsLst>
                <a:lin ang="54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4" name="그래픽 27" descr="잎">
                <a:extLst>
                  <a:ext uri="{FF2B5EF4-FFF2-40B4-BE49-F238E27FC236}">
                    <a16:creationId xmlns:a16="http://schemas.microsoft.com/office/drawing/2014/main" id="{0771F2AF-3E06-44D4-9B41-66C5F3960921}"/>
                  </a:ext>
                </a:extLst>
              </p:cNvPr>
              <p:cNvSpPr/>
              <p:nvPr/>
            </p:nvSpPr>
            <p:spPr>
              <a:xfrm rot="18393558">
                <a:off x="3567112" y="2059412"/>
                <a:ext cx="676275" cy="648652"/>
              </a:xfrm>
              <a:custGeom>
                <a:avLst/>
                <a:gdLst>
                  <a:gd name="connsiteX0" fmla="*/ 314325 w 676275"/>
                  <a:gd name="connsiteY0" fmla="*/ 57150 h 648652"/>
                  <a:gd name="connsiteX1" fmla="*/ 47625 w 676275"/>
                  <a:gd name="connsiteY1" fmla="*/ 323850 h 648652"/>
                  <a:gd name="connsiteX2" fmla="*/ 80963 w 676275"/>
                  <a:gd name="connsiteY2" fmla="*/ 452438 h 648652"/>
                  <a:gd name="connsiteX3" fmla="*/ 146685 w 676275"/>
                  <a:gd name="connsiteY3" fmla="*/ 387668 h 648652"/>
                  <a:gd name="connsiteX4" fmla="*/ 336233 w 676275"/>
                  <a:gd name="connsiteY4" fmla="*/ 232410 h 648652"/>
                  <a:gd name="connsiteX5" fmla="*/ 348615 w 676275"/>
                  <a:gd name="connsiteY5" fmla="*/ 227648 h 648652"/>
                  <a:gd name="connsiteX6" fmla="*/ 367665 w 676275"/>
                  <a:gd name="connsiteY6" fmla="*/ 246698 h 648652"/>
                  <a:gd name="connsiteX7" fmla="*/ 360045 w 676275"/>
                  <a:gd name="connsiteY7" fmla="*/ 261938 h 648652"/>
                  <a:gd name="connsiteX8" fmla="*/ 360045 w 676275"/>
                  <a:gd name="connsiteY8" fmla="*/ 261938 h 648652"/>
                  <a:gd name="connsiteX9" fmla="*/ 86678 w 676275"/>
                  <a:gd name="connsiteY9" fmla="*/ 502920 h 648652"/>
                  <a:gd name="connsiteX10" fmla="*/ 71438 w 676275"/>
                  <a:gd name="connsiteY10" fmla="*/ 520065 h 648652"/>
                  <a:gd name="connsiteX11" fmla="*/ 71438 w 676275"/>
                  <a:gd name="connsiteY11" fmla="*/ 520065 h 648652"/>
                  <a:gd name="connsiteX12" fmla="*/ 0 w 676275"/>
                  <a:gd name="connsiteY12" fmla="*/ 648653 h 648652"/>
                  <a:gd name="connsiteX13" fmla="*/ 57150 w 676275"/>
                  <a:gd name="connsiteY13" fmla="*/ 648653 h 648652"/>
                  <a:gd name="connsiteX14" fmla="*/ 140970 w 676275"/>
                  <a:gd name="connsiteY14" fmla="*/ 527685 h 648652"/>
                  <a:gd name="connsiteX15" fmla="*/ 314325 w 676275"/>
                  <a:gd name="connsiteY15" fmla="*/ 591503 h 648652"/>
                  <a:gd name="connsiteX16" fmla="*/ 446723 w 676275"/>
                  <a:gd name="connsiteY16" fmla="*/ 556260 h 648652"/>
                  <a:gd name="connsiteX17" fmla="*/ 446723 w 676275"/>
                  <a:gd name="connsiteY17" fmla="*/ 556260 h 648652"/>
                  <a:gd name="connsiteX18" fmla="*/ 676275 w 676275"/>
                  <a:gd name="connsiteY18" fmla="*/ 0 h 648652"/>
                  <a:gd name="connsiteX19" fmla="*/ 314325 w 676275"/>
                  <a:gd name="connsiteY19" fmla="*/ 57150 h 648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6275" h="648652">
                    <a:moveTo>
                      <a:pt x="314325" y="57150"/>
                    </a:moveTo>
                    <a:cubicBezTo>
                      <a:pt x="166688" y="57150"/>
                      <a:pt x="47625" y="176213"/>
                      <a:pt x="47625" y="323850"/>
                    </a:cubicBezTo>
                    <a:cubicBezTo>
                      <a:pt x="47625" y="370523"/>
                      <a:pt x="60007" y="414338"/>
                      <a:pt x="80963" y="452438"/>
                    </a:cubicBezTo>
                    <a:cubicBezTo>
                      <a:pt x="100965" y="431483"/>
                      <a:pt x="122873" y="410528"/>
                      <a:pt x="146685" y="387668"/>
                    </a:cubicBezTo>
                    <a:cubicBezTo>
                      <a:pt x="206693" y="331470"/>
                      <a:pt x="277178" y="274320"/>
                      <a:pt x="336233" y="232410"/>
                    </a:cubicBezTo>
                    <a:cubicBezTo>
                      <a:pt x="340043" y="229552"/>
                      <a:pt x="343853" y="227648"/>
                      <a:pt x="348615" y="227648"/>
                    </a:cubicBezTo>
                    <a:cubicBezTo>
                      <a:pt x="359093" y="227648"/>
                      <a:pt x="367665" y="236220"/>
                      <a:pt x="367665" y="246698"/>
                    </a:cubicBezTo>
                    <a:cubicBezTo>
                      <a:pt x="367665" y="253365"/>
                      <a:pt x="364808" y="258127"/>
                      <a:pt x="360045" y="261938"/>
                    </a:cubicBezTo>
                    <a:lnTo>
                      <a:pt x="360045" y="261938"/>
                    </a:lnTo>
                    <a:cubicBezTo>
                      <a:pt x="275273" y="322898"/>
                      <a:pt x="162878" y="417195"/>
                      <a:pt x="86678" y="502920"/>
                    </a:cubicBezTo>
                    <a:cubicBezTo>
                      <a:pt x="86678" y="502920"/>
                      <a:pt x="76200" y="514350"/>
                      <a:pt x="71438" y="520065"/>
                    </a:cubicBezTo>
                    <a:lnTo>
                      <a:pt x="71438" y="520065"/>
                    </a:lnTo>
                    <a:cubicBezTo>
                      <a:pt x="28575" y="570548"/>
                      <a:pt x="0" y="616268"/>
                      <a:pt x="0" y="648653"/>
                    </a:cubicBezTo>
                    <a:lnTo>
                      <a:pt x="57150" y="648653"/>
                    </a:lnTo>
                    <a:cubicBezTo>
                      <a:pt x="57150" y="627698"/>
                      <a:pt x="90488" y="581978"/>
                      <a:pt x="140970" y="527685"/>
                    </a:cubicBezTo>
                    <a:cubicBezTo>
                      <a:pt x="187643" y="567690"/>
                      <a:pt x="247650" y="591503"/>
                      <a:pt x="314325" y="591503"/>
                    </a:cubicBezTo>
                    <a:cubicBezTo>
                      <a:pt x="361950" y="591503"/>
                      <a:pt x="407670" y="579120"/>
                      <a:pt x="446723" y="556260"/>
                    </a:cubicBezTo>
                    <a:lnTo>
                      <a:pt x="446723" y="556260"/>
                    </a:lnTo>
                    <a:cubicBezTo>
                      <a:pt x="650558" y="442913"/>
                      <a:pt x="676275" y="234315"/>
                      <a:pt x="676275" y="0"/>
                    </a:cubicBezTo>
                    <a:cubicBezTo>
                      <a:pt x="676275" y="0"/>
                      <a:pt x="454343" y="60960"/>
                      <a:pt x="314325" y="57150"/>
                    </a:cubicBezTo>
                    <a:close/>
                  </a:path>
                </a:pathLst>
              </a:custGeom>
              <a:gradFill>
                <a:gsLst>
                  <a:gs pos="52196">
                    <a:schemeClr val="accent2">
                      <a:lumMod val="84000"/>
                    </a:schemeClr>
                  </a:gs>
                  <a:gs pos="0">
                    <a:schemeClr val="accent2"/>
                  </a:gs>
                  <a:gs pos="100000">
                    <a:schemeClr val="accent2">
                      <a:lumMod val="74000"/>
                    </a:schemeClr>
                  </a:gs>
                </a:gsLst>
                <a:lin ang="54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15" name="그래픽 28" descr="잎">
                <a:extLst>
                  <a:ext uri="{FF2B5EF4-FFF2-40B4-BE49-F238E27FC236}">
                    <a16:creationId xmlns:a16="http://schemas.microsoft.com/office/drawing/2014/main" id="{E6A02665-793C-4387-A6AD-473D8DE26973}"/>
                  </a:ext>
                </a:extLst>
              </p:cNvPr>
              <p:cNvSpPr/>
              <p:nvPr/>
            </p:nvSpPr>
            <p:spPr>
              <a:xfrm flipH="1">
                <a:off x="3228975" y="2199878"/>
                <a:ext cx="676275" cy="648652"/>
              </a:xfrm>
              <a:custGeom>
                <a:avLst/>
                <a:gdLst>
                  <a:gd name="connsiteX0" fmla="*/ 314325 w 676275"/>
                  <a:gd name="connsiteY0" fmla="*/ 57150 h 648652"/>
                  <a:gd name="connsiteX1" fmla="*/ 47625 w 676275"/>
                  <a:gd name="connsiteY1" fmla="*/ 323850 h 648652"/>
                  <a:gd name="connsiteX2" fmla="*/ 80963 w 676275"/>
                  <a:gd name="connsiteY2" fmla="*/ 452438 h 648652"/>
                  <a:gd name="connsiteX3" fmla="*/ 146685 w 676275"/>
                  <a:gd name="connsiteY3" fmla="*/ 387668 h 648652"/>
                  <a:gd name="connsiteX4" fmla="*/ 336233 w 676275"/>
                  <a:gd name="connsiteY4" fmla="*/ 232410 h 648652"/>
                  <a:gd name="connsiteX5" fmla="*/ 348615 w 676275"/>
                  <a:gd name="connsiteY5" fmla="*/ 227648 h 648652"/>
                  <a:gd name="connsiteX6" fmla="*/ 367665 w 676275"/>
                  <a:gd name="connsiteY6" fmla="*/ 246698 h 648652"/>
                  <a:gd name="connsiteX7" fmla="*/ 360045 w 676275"/>
                  <a:gd name="connsiteY7" fmla="*/ 261938 h 648652"/>
                  <a:gd name="connsiteX8" fmla="*/ 360045 w 676275"/>
                  <a:gd name="connsiteY8" fmla="*/ 261938 h 648652"/>
                  <a:gd name="connsiteX9" fmla="*/ 86678 w 676275"/>
                  <a:gd name="connsiteY9" fmla="*/ 502920 h 648652"/>
                  <a:gd name="connsiteX10" fmla="*/ 71438 w 676275"/>
                  <a:gd name="connsiteY10" fmla="*/ 520065 h 648652"/>
                  <a:gd name="connsiteX11" fmla="*/ 71438 w 676275"/>
                  <a:gd name="connsiteY11" fmla="*/ 520065 h 648652"/>
                  <a:gd name="connsiteX12" fmla="*/ 0 w 676275"/>
                  <a:gd name="connsiteY12" fmla="*/ 648653 h 648652"/>
                  <a:gd name="connsiteX13" fmla="*/ 57150 w 676275"/>
                  <a:gd name="connsiteY13" fmla="*/ 648653 h 648652"/>
                  <a:gd name="connsiteX14" fmla="*/ 140970 w 676275"/>
                  <a:gd name="connsiteY14" fmla="*/ 527685 h 648652"/>
                  <a:gd name="connsiteX15" fmla="*/ 314325 w 676275"/>
                  <a:gd name="connsiteY15" fmla="*/ 591503 h 648652"/>
                  <a:gd name="connsiteX16" fmla="*/ 446723 w 676275"/>
                  <a:gd name="connsiteY16" fmla="*/ 556260 h 648652"/>
                  <a:gd name="connsiteX17" fmla="*/ 446723 w 676275"/>
                  <a:gd name="connsiteY17" fmla="*/ 556260 h 648652"/>
                  <a:gd name="connsiteX18" fmla="*/ 676275 w 676275"/>
                  <a:gd name="connsiteY18" fmla="*/ 0 h 648652"/>
                  <a:gd name="connsiteX19" fmla="*/ 314325 w 676275"/>
                  <a:gd name="connsiteY19" fmla="*/ 57150 h 648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6275" h="648652">
                    <a:moveTo>
                      <a:pt x="314325" y="57150"/>
                    </a:moveTo>
                    <a:cubicBezTo>
                      <a:pt x="166688" y="57150"/>
                      <a:pt x="47625" y="176213"/>
                      <a:pt x="47625" y="323850"/>
                    </a:cubicBezTo>
                    <a:cubicBezTo>
                      <a:pt x="47625" y="370523"/>
                      <a:pt x="60007" y="414338"/>
                      <a:pt x="80963" y="452438"/>
                    </a:cubicBezTo>
                    <a:cubicBezTo>
                      <a:pt x="100965" y="431483"/>
                      <a:pt x="122873" y="410528"/>
                      <a:pt x="146685" y="387668"/>
                    </a:cubicBezTo>
                    <a:cubicBezTo>
                      <a:pt x="206693" y="331470"/>
                      <a:pt x="277178" y="274320"/>
                      <a:pt x="336233" y="232410"/>
                    </a:cubicBezTo>
                    <a:cubicBezTo>
                      <a:pt x="340043" y="229552"/>
                      <a:pt x="343853" y="227648"/>
                      <a:pt x="348615" y="227648"/>
                    </a:cubicBezTo>
                    <a:cubicBezTo>
                      <a:pt x="359093" y="227648"/>
                      <a:pt x="367665" y="236220"/>
                      <a:pt x="367665" y="246698"/>
                    </a:cubicBezTo>
                    <a:cubicBezTo>
                      <a:pt x="367665" y="253365"/>
                      <a:pt x="364808" y="258127"/>
                      <a:pt x="360045" y="261938"/>
                    </a:cubicBezTo>
                    <a:lnTo>
                      <a:pt x="360045" y="261938"/>
                    </a:lnTo>
                    <a:cubicBezTo>
                      <a:pt x="275273" y="322898"/>
                      <a:pt x="162878" y="417195"/>
                      <a:pt x="86678" y="502920"/>
                    </a:cubicBezTo>
                    <a:cubicBezTo>
                      <a:pt x="86678" y="502920"/>
                      <a:pt x="76200" y="514350"/>
                      <a:pt x="71438" y="520065"/>
                    </a:cubicBezTo>
                    <a:lnTo>
                      <a:pt x="71438" y="520065"/>
                    </a:lnTo>
                    <a:cubicBezTo>
                      <a:pt x="28575" y="570548"/>
                      <a:pt x="0" y="616268"/>
                      <a:pt x="0" y="648653"/>
                    </a:cubicBezTo>
                    <a:lnTo>
                      <a:pt x="57150" y="648653"/>
                    </a:lnTo>
                    <a:cubicBezTo>
                      <a:pt x="57150" y="627698"/>
                      <a:pt x="90488" y="581978"/>
                      <a:pt x="140970" y="527685"/>
                    </a:cubicBezTo>
                    <a:cubicBezTo>
                      <a:pt x="187643" y="567690"/>
                      <a:pt x="247650" y="591503"/>
                      <a:pt x="314325" y="591503"/>
                    </a:cubicBezTo>
                    <a:cubicBezTo>
                      <a:pt x="361950" y="591503"/>
                      <a:pt x="407670" y="579120"/>
                      <a:pt x="446723" y="556260"/>
                    </a:cubicBezTo>
                    <a:lnTo>
                      <a:pt x="446723" y="556260"/>
                    </a:lnTo>
                    <a:cubicBezTo>
                      <a:pt x="650558" y="442913"/>
                      <a:pt x="676275" y="234315"/>
                      <a:pt x="676275" y="0"/>
                    </a:cubicBezTo>
                    <a:cubicBezTo>
                      <a:pt x="676275" y="0"/>
                      <a:pt x="454343" y="60960"/>
                      <a:pt x="314325" y="57150"/>
                    </a:cubicBezTo>
                    <a:close/>
                  </a:path>
                </a:pathLst>
              </a:custGeom>
              <a:gradFill>
                <a:gsLst>
                  <a:gs pos="52196">
                    <a:schemeClr val="accent2">
                      <a:lumMod val="84000"/>
                    </a:schemeClr>
                  </a:gs>
                  <a:gs pos="0">
                    <a:schemeClr val="accent2"/>
                  </a:gs>
                  <a:gs pos="100000">
                    <a:schemeClr val="accent2">
                      <a:lumMod val="74000"/>
                    </a:schemeClr>
                  </a:gs>
                </a:gsLst>
                <a:lin ang="54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D7CD8AF9-6FCD-4E36-9A83-89E56F9E9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0788" y="2974563"/>
              <a:ext cx="2841509" cy="4020394"/>
            </a:xfrm>
            <a:prstGeom prst="rect">
              <a:avLst/>
            </a:prstGeom>
            <a:ln w="31750">
              <a:solidFill>
                <a:schemeClr val="accent2"/>
              </a:solidFill>
            </a:ln>
            <a:effectLst>
              <a:outerShdw blurRad="88900" dist="127000" dir="5400000" algn="t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DDE8670-DABA-48C2-A388-BA0B54EBDB71}"/>
              </a:ext>
            </a:extLst>
          </p:cNvPr>
          <p:cNvGrpSpPr/>
          <p:nvPr/>
        </p:nvGrpSpPr>
        <p:grpSpPr>
          <a:xfrm>
            <a:off x="7796370" y="2152863"/>
            <a:ext cx="2388189" cy="3333136"/>
            <a:chOff x="811909" y="2709176"/>
            <a:chExt cx="3070388" cy="4285264"/>
          </a:xfrm>
        </p:grpSpPr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44099D60-691E-4C1A-A57F-9E779BE9A6D9}"/>
                </a:ext>
              </a:extLst>
            </p:cNvPr>
            <p:cNvGrpSpPr/>
            <p:nvPr/>
          </p:nvGrpSpPr>
          <p:grpSpPr>
            <a:xfrm rot="18398745">
              <a:off x="710208" y="2810877"/>
              <a:ext cx="661162" cy="457760"/>
              <a:chOff x="3228975" y="2045600"/>
              <a:chExt cx="1269150" cy="878708"/>
            </a:xfrm>
          </p:grpSpPr>
          <p:sp>
            <p:nvSpPr>
              <p:cNvPr id="19" name="그래픽 16" descr="잎">
                <a:extLst>
                  <a:ext uri="{FF2B5EF4-FFF2-40B4-BE49-F238E27FC236}">
                    <a16:creationId xmlns:a16="http://schemas.microsoft.com/office/drawing/2014/main" id="{B6AE0737-3ECD-4F55-9268-A7F8AE0ED97B}"/>
                  </a:ext>
                </a:extLst>
              </p:cNvPr>
              <p:cNvSpPr/>
              <p:nvPr/>
            </p:nvSpPr>
            <p:spPr>
              <a:xfrm>
                <a:off x="3821850" y="2275656"/>
                <a:ext cx="676275" cy="648652"/>
              </a:xfrm>
              <a:custGeom>
                <a:avLst/>
                <a:gdLst>
                  <a:gd name="connsiteX0" fmla="*/ 314325 w 676275"/>
                  <a:gd name="connsiteY0" fmla="*/ 57150 h 648652"/>
                  <a:gd name="connsiteX1" fmla="*/ 47625 w 676275"/>
                  <a:gd name="connsiteY1" fmla="*/ 323850 h 648652"/>
                  <a:gd name="connsiteX2" fmla="*/ 80963 w 676275"/>
                  <a:gd name="connsiteY2" fmla="*/ 452438 h 648652"/>
                  <a:gd name="connsiteX3" fmla="*/ 146685 w 676275"/>
                  <a:gd name="connsiteY3" fmla="*/ 387668 h 648652"/>
                  <a:gd name="connsiteX4" fmla="*/ 336233 w 676275"/>
                  <a:gd name="connsiteY4" fmla="*/ 232410 h 648652"/>
                  <a:gd name="connsiteX5" fmla="*/ 348615 w 676275"/>
                  <a:gd name="connsiteY5" fmla="*/ 227648 h 648652"/>
                  <a:gd name="connsiteX6" fmla="*/ 367665 w 676275"/>
                  <a:gd name="connsiteY6" fmla="*/ 246698 h 648652"/>
                  <a:gd name="connsiteX7" fmla="*/ 360045 w 676275"/>
                  <a:gd name="connsiteY7" fmla="*/ 261938 h 648652"/>
                  <a:gd name="connsiteX8" fmla="*/ 360045 w 676275"/>
                  <a:gd name="connsiteY8" fmla="*/ 261938 h 648652"/>
                  <a:gd name="connsiteX9" fmla="*/ 86678 w 676275"/>
                  <a:gd name="connsiteY9" fmla="*/ 502920 h 648652"/>
                  <a:gd name="connsiteX10" fmla="*/ 71438 w 676275"/>
                  <a:gd name="connsiteY10" fmla="*/ 520065 h 648652"/>
                  <a:gd name="connsiteX11" fmla="*/ 71438 w 676275"/>
                  <a:gd name="connsiteY11" fmla="*/ 520065 h 648652"/>
                  <a:gd name="connsiteX12" fmla="*/ 0 w 676275"/>
                  <a:gd name="connsiteY12" fmla="*/ 648653 h 648652"/>
                  <a:gd name="connsiteX13" fmla="*/ 57150 w 676275"/>
                  <a:gd name="connsiteY13" fmla="*/ 648653 h 648652"/>
                  <a:gd name="connsiteX14" fmla="*/ 140970 w 676275"/>
                  <a:gd name="connsiteY14" fmla="*/ 527685 h 648652"/>
                  <a:gd name="connsiteX15" fmla="*/ 314325 w 676275"/>
                  <a:gd name="connsiteY15" fmla="*/ 591503 h 648652"/>
                  <a:gd name="connsiteX16" fmla="*/ 446723 w 676275"/>
                  <a:gd name="connsiteY16" fmla="*/ 556260 h 648652"/>
                  <a:gd name="connsiteX17" fmla="*/ 446723 w 676275"/>
                  <a:gd name="connsiteY17" fmla="*/ 556260 h 648652"/>
                  <a:gd name="connsiteX18" fmla="*/ 676275 w 676275"/>
                  <a:gd name="connsiteY18" fmla="*/ 0 h 648652"/>
                  <a:gd name="connsiteX19" fmla="*/ 314325 w 676275"/>
                  <a:gd name="connsiteY19" fmla="*/ 57150 h 648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6275" h="648652">
                    <a:moveTo>
                      <a:pt x="314325" y="57150"/>
                    </a:moveTo>
                    <a:cubicBezTo>
                      <a:pt x="166688" y="57150"/>
                      <a:pt x="47625" y="176213"/>
                      <a:pt x="47625" y="323850"/>
                    </a:cubicBezTo>
                    <a:cubicBezTo>
                      <a:pt x="47625" y="370523"/>
                      <a:pt x="60007" y="414338"/>
                      <a:pt x="80963" y="452438"/>
                    </a:cubicBezTo>
                    <a:cubicBezTo>
                      <a:pt x="100965" y="431483"/>
                      <a:pt x="122873" y="410528"/>
                      <a:pt x="146685" y="387668"/>
                    </a:cubicBezTo>
                    <a:cubicBezTo>
                      <a:pt x="206693" y="331470"/>
                      <a:pt x="277178" y="274320"/>
                      <a:pt x="336233" y="232410"/>
                    </a:cubicBezTo>
                    <a:cubicBezTo>
                      <a:pt x="340043" y="229552"/>
                      <a:pt x="343853" y="227648"/>
                      <a:pt x="348615" y="227648"/>
                    </a:cubicBezTo>
                    <a:cubicBezTo>
                      <a:pt x="359093" y="227648"/>
                      <a:pt x="367665" y="236220"/>
                      <a:pt x="367665" y="246698"/>
                    </a:cubicBezTo>
                    <a:cubicBezTo>
                      <a:pt x="367665" y="253365"/>
                      <a:pt x="364808" y="258127"/>
                      <a:pt x="360045" y="261938"/>
                    </a:cubicBezTo>
                    <a:lnTo>
                      <a:pt x="360045" y="261938"/>
                    </a:lnTo>
                    <a:cubicBezTo>
                      <a:pt x="275273" y="322898"/>
                      <a:pt x="162878" y="417195"/>
                      <a:pt x="86678" y="502920"/>
                    </a:cubicBezTo>
                    <a:cubicBezTo>
                      <a:pt x="86678" y="502920"/>
                      <a:pt x="76200" y="514350"/>
                      <a:pt x="71438" y="520065"/>
                    </a:cubicBezTo>
                    <a:lnTo>
                      <a:pt x="71438" y="520065"/>
                    </a:lnTo>
                    <a:cubicBezTo>
                      <a:pt x="28575" y="570548"/>
                      <a:pt x="0" y="616268"/>
                      <a:pt x="0" y="648653"/>
                    </a:cubicBezTo>
                    <a:lnTo>
                      <a:pt x="57150" y="648653"/>
                    </a:lnTo>
                    <a:cubicBezTo>
                      <a:pt x="57150" y="627698"/>
                      <a:pt x="90488" y="581978"/>
                      <a:pt x="140970" y="527685"/>
                    </a:cubicBezTo>
                    <a:cubicBezTo>
                      <a:pt x="187643" y="567690"/>
                      <a:pt x="247650" y="591503"/>
                      <a:pt x="314325" y="591503"/>
                    </a:cubicBezTo>
                    <a:cubicBezTo>
                      <a:pt x="361950" y="591503"/>
                      <a:pt x="407670" y="579120"/>
                      <a:pt x="446723" y="556260"/>
                    </a:cubicBezTo>
                    <a:lnTo>
                      <a:pt x="446723" y="556260"/>
                    </a:lnTo>
                    <a:cubicBezTo>
                      <a:pt x="650558" y="442913"/>
                      <a:pt x="676275" y="234315"/>
                      <a:pt x="676275" y="0"/>
                    </a:cubicBezTo>
                    <a:cubicBezTo>
                      <a:pt x="676275" y="0"/>
                      <a:pt x="454343" y="60960"/>
                      <a:pt x="314325" y="57150"/>
                    </a:cubicBezTo>
                    <a:close/>
                  </a:path>
                </a:pathLst>
              </a:custGeom>
              <a:gradFill>
                <a:gsLst>
                  <a:gs pos="52196">
                    <a:schemeClr val="accent2">
                      <a:lumMod val="84000"/>
                    </a:schemeClr>
                  </a:gs>
                  <a:gs pos="0">
                    <a:schemeClr val="accent2"/>
                  </a:gs>
                  <a:gs pos="100000">
                    <a:schemeClr val="accent2">
                      <a:lumMod val="74000"/>
                    </a:schemeClr>
                  </a:gs>
                </a:gsLst>
                <a:lin ang="54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0" name="그래픽 27" descr="잎">
                <a:extLst>
                  <a:ext uri="{FF2B5EF4-FFF2-40B4-BE49-F238E27FC236}">
                    <a16:creationId xmlns:a16="http://schemas.microsoft.com/office/drawing/2014/main" id="{BBB2931A-2CEC-460A-A0B3-72B7D3ED551B}"/>
                  </a:ext>
                </a:extLst>
              </p:cNvPr>
              <p:cNvSpPr/>
              <p:nvPr/>
            </p:nvSpPr>
            <p:spPr>
              <a:xfrm rot="18393558">
                <a:off x="3567112" y="2059412"/>
                <a:ext cx="676275" cy="648652"/>
              </a:xfrm>
              <a:custGeom>
                <a:avLst/>
                <a:gdLst>
                  <a:gd name="connsiteX0" fmla="*/ 314325 w 676275"/>
                  <a:gd name="connsiteY0" fmla="*/ 57150 h 648652"/>
                  <a:gd name="connsiteX1" fmla="*/ 47625 w 676275"/>
                  <a:gd name="connsiteY1" fmla="*/ 323850 h 648652"/>
                  <a:gd name="connsiteX2" fmla="*/ 80963 w 676275"/>
                  <a:gd name="connsiteY2" fmla="*/ 452438 h 648652"/>
                  <a:gd name="connsiteX3" fmla="*/ 146685 w 676275"/>
                  <a:gd name="connsiteY3" fmla="*/ 387668 h 648652"/>
                  <a:gd name="connsiteX4" fmla="*/ 336233 w 676275"/>
                  <a:gd name="connsiteY4" fmla="*/ 232410 h 648652"/>
                  <a:gd name="connsiteX5" fmla="*/ 348615 w 676275"/>
                  <a:gd name="connsiteY5" fmla="*/ 227648 h 648652"/>
                  <a:gd name="connsiteX6" fmla="*/ 367665 w 676275"/>
                  <a:gd name="connsiteY6" fmla="*/ 246698 h 648652"/>
                  <a:gd name="connsiteX7" fmla="*/ 360045 w 676275"/>
                  <a:gd name="connsiteY7" fmla="*/ 261938 h 648652"/>
                  <a:gd name="connsiteX8" fmla="*/ 360045 w 676275"/>
                  <a:gd name="connsiteY8" fmla="*/ 261938 h 648652"/>
                  <a:gd name="connsiteX9" fmla="*/ 86678 w 676275"/>
                  <a:gd name="connsiteY9" fmla="*/ 502920 h 648652"/>
                  <a:gd name="connsiteX10" fmla="*/ 71438 w 676275"/>
                  <a:gd name="connsiteY10" fmla="*/ 520065 h 648652"/>
                  <a:gd name="connsiteX11" fmla="*/ 71438 w 676275"/>
                  <a:gd name="connsiteY11" fmla="*/ 520065 h 648652"/>
                  <a:gd name="connsiteX12" fmla="*/ 0 w 676275"/>
                  <a:gd name="connsiteY12" fmla="*/ 648653 h 648652"/>
                  <a:gd name="connsiteX13" fmla="*/ 57150 w 676275"/>
                  <a:gd name="connsiteY13" fmla="*/ 648653 h 648652"/>
                  <a:gd name="connsiteX14" fmla="*/ 140970 w 676275"/>
                  <a:gd name="connsiteY14" fmla="*/ 527685 h 648652"/>
                  <a:gd name="connsiteX15" fmla="*/ 314325 w 676275"/>
                  <a:gd name="connsiteY15" fmla="*/ 591503 h 648652"/>
                  <a:gd name="connsiteX16" fmla="*/ 446723 w 676275"/>
                  <a:gd name="connsiteY16" fmla="*/ 556260 h 648652"/>
                  <a:gd name="connsiteX17" fmla="*/ 446723 w 676275"/>
                  <a:gd name="connsiteY17" fmla="*/ 556260 h 648652"/>
                  <a:gd name="connsiteX18" fmla="*/ 676275 w 676275"/>
                  <a:gd name="connsiteY18" fmla="*/ 0 h 648652"/>
                  <a:gd name="connsiteX19" fmla="*/ 314325 w 676275"/>
                  <a:gd name="connsiteY19" fmla="*/ 57150 h 648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6275" h="648652">
                    <a:moveTo>
                      <a:pt x="314325" y="57150"/>
                    </a:moveTo>
                    <a:cubicBezTo>
                      <a:pt x="166688" y="57150"/>
                      <a:pt x="47625" y="176213"/>
                      <a:pt x="47625" y="323850"/>
                    </a:cubicBezTo>
                    <a:cubicBezTo>
                      <a:pt x="47625" y="370523"/>
                      <a:pt x="60007" y="414338"/>
                      <a:pt x="80963" y="452438"/>
                    </a:cubicBezTo>
                    <a:cubicBezTo>
                      <a:pt x="100965" y="431483"/>
                      <a:pt x="122873" y="410528"/>
                      <a:pt x="146685" y="387668"/>
                    </a:cubicBezTo>
                    <a:cubicBezTo>
                      <a:pt x="206693" y="331470"/>
                      <a:pt x="277178" y="274320"/>
                      <a:pt x="336233" y="232410"/>
                    </a:cubicBezTo>
                    <a:cubicBezTo>
                      <a:pt x="340043" y="229552"/>
                      <a:pt x="343853" y="227648"/>
                      <a:pt x="348615" y="227648"/>
                    </a:cubicBezTo>
                    <a:cubicBezTo>
                      <a:pt x="359093" y="227648"/>
                      <a:pt x="367665" y="236220"/>
                      <a:pt x="367665" y="246698"/>
                    </a:cubicBezTo>
                    <a:cubicBezTo>
                      <a:pt x="367665" y="253365"/>
                      <a:pt x="364808" y="258127"/>
                      <a:pt x="360045" y="261938"/>
                    </a:cubicBezTo>
                    <a:lnTo>
                      <a:pt x="360045" y="261938"/>
                    </a:lnTo>
                    <a:cubicBezTo>
                      <a:pt x="275273" y="322898"/>
                      <a:pt x="162878" y="417195"/>
                      <a:pt x="86678" y="502920"/>
                    </a:cubicBezTo>
                    <a:cubicBezTo>
                      <a:pt x="86678" y="502920"/>
                      <a:pt x="76200" y="514350"/>
                      <a:pt x="71438" y="520065"/>
                    </a:cubicBezTo>
                    <a:lnTo>
                      <a:pt x="71438" y="520065"/>
                    </a:lnTo>
                    <a:cubicBezTo>
                      <a:pt x="28575" y="570548"/>
                      <a:pt x="0" y="616268"/>
                      <a:pt x="0" y="648653"/>
                    </a:cubicBezTo>
                    <a:lnTo>
                      <a:pt x="57150" y="648653"/>
                    </a:lnTo>
                    <a:cubicBezTo>
                      <a:pt x="57150" y="627698"/>
                      <a:pt x="90488" y="581978"/>
                      <a:pt x="140970" y="527685"/>
                    </a:cubicBezTo>
                    <a:cubicBezTo>
                      <a:pt x="187643" y="567690"/>
                      <a:pt x="247650" y="591503"/>
                      <a:pt x="314325" y="591503"/>
                    </a:cubicBezTo>
                    <a:cubicBezTo>
                      <a:pt x="361950" y="591503"/>
                      <a:pt x="407670" y="579120"/>
                      <a:pt x="446723" y="556260"/>
                    </a:cubicBezTo>
                    <a:lnTo>
                      <a:pt x="446723" y="556260"/>
                    </a:lnTo>
                    <a:cubicBezTo>
                      <a:pt x="650558" y="442913"/>
                      <a:pt x="676275" y="234315"/>
                      <a:pt x="676275" y="0"/>
                    </a:cubicBezTo>
                    <a:cubicBezTo>
                      <a:pt x="676275" y="0"/>
                      <a:pt x="454343" y="60960"/>
                      <a:pt x="314325" y="57150"/>
                    </a:cubicBezTo>
                    <a:close/>
                  </a:path>
                </a:pathLst>
              </a:custGeom>
              <a:gradFill>
                <a:gsLst>
                  <a:gs pos="52196">
                    <a:schemeClr val="accent2">
                      <a:lumMod val="84000"/>
                    </a:schemeClr>
                  </a:gs>
                  <a:gs pos="0">
                    <a:schemeClr val="accent2"/>
                  </a:gs>
                  <a:gs pos="100000">
                    <a:schemeClr val="accent2">
                      <a:lumMod val="74000"/>
                    </a:schemeClr>
                  </a:gs>
                </a:gsLst>
                <a:lin ang="54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1" name="그래픽 28" descr="잎">
                <a:extLst>
                  <a:ext uri="{FF2B5EF4-FFF2-40B4-BE49-F238E27FC236}">
                    <a16:creationId xmlns:a16="http://schemas.microsoft.com/office/drawing/2014/main" id="{A9BED081-0D72-4533-B3E0-31786DACA85F}"/>
                  </a:ext>
                </a:extLst>
              </p:cNvPr>
              <p:cNvSpPr/>
              <p:nvPr/>
            </p:nvSpPr>
            <p:spPr>
              <a:xfrm flipH="1">
                <a:off x="3228975" y="2199878"/>
                <a:ext cx="676275" cy="648652"/>
              </a:xfrm>
              <a:custGeom>
                <a:avLst/>
                <a:gdLst>
                  <a:gd name="connsiteX0" fmla="*/ 314325 w 676275"/>
                  <a:gd name="connsiteY0" fmla="*/ 57150 h 648652"/>
                  <a:gd name="connsiteX1" fmla="*/ 47625 w 676275"/>
                  <a:gd name="connsiteY1" fmla="*/ 323850 h 648652"/>
                  <a:gd name="connsiteX2" fmla="*/ 80963 w 676275"/>
                  <a:gd name="connsiteY2" fmla="*/ 452438 h 648652"/>
                  <a:gd name="connsiteX3" fmla="*/ 146685 w 676275"/>
                  <a:gd name="connsiteY3" fmla="*/ 387668 h 648652"/>
                  <a:gd name="connsiteX4" fmla="*/ 336233 w 676275"/>
                  <a:gd name="connsiteY4" fmla="*/ 232410 h 648652"/>
                  <a:gd name="connsiteX5" fmla="*/ 348615 w 676275"/>
                  <a:gd name="connsiteY5" fmla="*/ 227648 h 648652"/>
                  <a:gd name="connsiteX6" fmla="*/ 367665 w 676275"/>
                  <a:gd name="connsiteY6" fmla="*/ 246698 h 648652"/>
                  <a:gd name="connsiteX7" fmla="*/ 360045 w 676275"/>
                  <a:gd name="connsiteY7" fmla="*/ 261938 h 648652"/>
                  <a:gd name="connsiteX8" fmla="*/ 360045 w 676275"/>
                  <a:gd name="connsiteY8" fmla="*/ 261938 h 648652"/>
                  <a:gd name="connsiteX9" fmla="*/ 86678 w 676275"/>
                  <a:gd name="connsiteY9" fmla="*/ 502920 h 648652"/>
                  <a:gd name="connsiteX10" fmla="*/ 71438 w 676275"/>
                  <a:gd name="connsiteY10" fmla="*/ 520065 h 648652"/>
                  <a:gd name="connsiteX11" fmla="*/ 71438 w 676275"/>
                  <a:gd name="connsiteY11" fmla="*/ 520065 h 648652"/>
                  <a:gd name="connsiteX12" fmla="*/ 0 w 676275"/>
                  <a:gd name="connsiteY12" fmla="*/ 648653 h 648652"/>
                  <a:gd name="connsiteX13" fmla="*/ 57150 w 676275"/>
                  <a:gd name="connsiteY13" fmla="*/ 648653 h 648652"/>
                  <a:gd name="connsiteX14" fmla="*/ 140970 w 676275"/>
                  <a:gd name="connsiteY14" fmla="*/ 527685 h 648652"/>
                  <a:gd name="connsiteX15" fmla="*/ 314325 w 676275"/>
                  <a:gd name="connsiteY15" fmla="*/ 591503 h 648652"/>
                  <a:gd name="connsiteX16" fmla="*/ 446723 w 676275"/>
                  <a:gd name="connsiteY16" fmla="*/ 556260 h 648652"/>
                  <a:gd name="connsiteX17" fmla="*/ 446723 w 676275"/>
                  <a:gd name="connsiteY17" fmla="*/ 556260 h 648652"/>
                  <a:gd name="connsiteX18" fmla="*/ 676275 w 676275"/>
                  <a:gd name="connsiteY18" fmla="*/ 0 h 648652"/>
                  <a:gd name="connsiteX19" fmla="*/ 314325 w 676275"/>
                  <a:gd name="connsiteY19" fmla="*/ 57150 h 648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6275" h="648652">
                    <a:moveTo>
                      <a:pt x="314325" y="57150"/>
                    </a:moveTo>
                    <a:cubicBezTo>
                      <a:pt x="166688" y="57150"/>
                      <a:pt x="47625" y="176213"/>
                      <a:pt x="47625" y="323850"/>
                    </a:cubicBezTo>
                    <a:cubicBezTo>
                      <a:pt x="47625" y="370523"/>
                      <a:pt x="60007" y="414338"/>
                      <a:pt x="80963" y="452438"/>
                    </a:cubicBezTo>
                    <a:cubicBezTo>
                      <a:pt x="100965" y="431483"/>
                      <a:pt x="122873" y="410528"/>
                      <a:pt x="146685" y="387668"/>
                    </a:cubicBezTo>
                    <a:cubicBezTo>
                      <a:pt x="206693" y="331470"/>
                      <a:pt x="277178" y="274320"/>
                      <a:pt x="336233" y="232410"/>
                    </a:cubicBezTo>
                    <a:cubicBezTo>
                      <a:pt x="340043" y="229552"/>
                      <a:pt x="343853" y="227648"/>
                      <a:pt x="348615" y="227648"/>
                    </a:cubicBezTo>
                    <a:cubicBezTo>
                      <a:pt x="359093" y="227648"/>
                      <a:pt x="367665" y="236220"/>
                      <a:pt x="367665" y="246698"/>
                    </a:cubicBezTo>
                    <a:cubicBezTo>
                      <a:pt x="367665" y="253365"/>
                      <a:pt x="364808" y="258127"/>
                      <a:pt x="360045" y="261938"/>
                    </a:cubicBezTo>
                    <a:lnTo>
                      <a:pt x="360045" y="261938"/>
                    </a:lnTo>
                    <a:cubicBezTo>
                      <a:pt x="275273" y="322898"/>
                      <a:pt x="162878" y="417195"/>
                      <a:pt x="86678" y="502920"/>
                    </a:cubicBezTo>
                    <a:cubicBezTo>
                      <a:pt x="86678" y="502920"/>
                      <a:pt x="76200" y="514350"/>
                      <a:pt x="71438" y="520065"/>
                    </a:cubicBezTo>
                    <a:lnTo>
                      <a:pt x="71438" y="520065"/>
                    </a:lnTo>
                    <a:cubicBezTo>
                      <a:pt x="28575" y="570548"/>
                      <a:pt x="0" y="616268"/>
                      <a:pt x="0" y="648653"/>
                    </a:cubicBezTo>
                    <a:lnTo>
                      <a:pt x="57150" y="648653"/>
                    </a:lnTo>
                    <a:cubicBezTo>
                      <a:pt x="57150" y="627698"/>
                      <a:pt x="90488" y="581978"/>
                      <a:pt x="140970" y="527685"/>
                    </a:cubicBezTo>
                    <a:cubicBezTo>
                      <a:pt x="187643" y="567690"/>
                      <a:pt x="247650" y="591503"/>
                      <a:pt x="314325" y="591503"/>
                    </a:cubicBezTo>
                    <a:cubicBezTo>
                      <a:pt x="361950" y="591503"/>
                      <a:pt x="407670" y="579120"/>
                      <a:pt x="446723" y="556260"/>
                    </a:cubicBezTo>
                    <a:lnTo>
                      <a:pt x="446723" y="556260"/>
                    </a:lnTo>
                    <a:cubicBezTo>
                      <a:pt x="650558" y="442913"/>
                      <a:pt x="676275" y="234315"/>
                      <a:pt x="676275" y="0"/>
                    </a:cubicBezTo>
                    <a:cubicBezTo>
                      <a:pt x="676275" y="0"/>
                      <a:pt x="454343" y="60960"/>
                      <a:pt x="314325" y="57150"/>
                    </a:cubicBezTo>
                    <a:close/>
                  </a:path>
                </a:pathLst>
              </a:custGeom>
              <a:gradFill>
                <a:gsLst>
                  <a:gs pos="52196">
                    <a:schemeClr val="accent2">
                      <a:lumMod val="84000"/>
                    </a:schemeClr>
                  </a:gs>
                  <a:gs pos="0">
                    <a:schemeClr val="accent2"/>
                  </a:gs>
                  <a:gs pos="100000">
                    <a:schemeClr val="accent2">
                      <a:lumMod val="74000"/>
                    </a:schemeClr>
                  </a:gs>
                </a:gsLst>
                <a:lin ang="54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1A4A4138-42E6-4ED4-B837-2830DC50D3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40788" y="2975080"/>
              <a:ext cx="2841509" cy="4019360"/>
            </a:xfrm>
            <a:prstGeom prst="rect">
              <a:avLst/>
            </a:prstGeom>
            <a:ln w="31750">
              <a:solidFill>
                <a:schemeClr val="accent2"/>
              </a:solidFill>
            </a:ln>
            <a:effectLst>
              <a:outerShdw blurRad="88900" dist="127000" dir="5400000" algn="t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C67619F5-7424-4369-8BCD-517CA3650DF8}"/>
              </a:ext>
            </a:extLst>
          </p:cNvPr>
          <p:cNvGrpSpPr/>
          <p:nvPr/>
        </p:nvGrpSpPr>
        <p:grpSpPr>
          <a:xfrm>
            <a:off x="330088" y="2106709"/>
            <a:ext cx="4686087" cy="3378887"/>
            <a:chOff x="657651" y="2649839"/>
            <a:chExt cx="6024693" cy="4344084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461570B1-A189-43EB-A472-09EE72C8CABA}"/>
                </a:ext>
              </a:extLst>
            </p:cNvPr>
            <p:cNvGrpSpPr/>
            <p:nvPr/>
          </p:nvGrpSpPr>
          <p:grpSpPr>
            <a:xfrm rot="18398745">
              <a:off x="555956" y="2751534"/>
              <a:ext cx="661158" cy="457767"/>
              <a:chOff x="3143620" y="1740027"/>
              <a:chExt cx="1269139" cy="878720"/>
            </a:xfrm>
          </p:grpSpPr>
          <p:sp>
            <p:nvSpPr>
              <p:cNvPr id="26" name="그래픽 16" descr="잎">
                <a:extLst>
                  <a:ext uri="{FF2B5EF4-FFF2-40B4-BE49-F238E27FC236}">
                    <a16:creationId xmlns:a16="http://schemas.microsoft.com/office/drawing/2014/main" id="{93839647-24E7-4DBE-80B6-359FA54E5653}"/>
                  </a:ext>
                </a:extLst>
              </p:cNvPr>
              <p:cNvSpPr/>
              <p:nvPr/>
            </p:nvSpPr>
            <p:spPr>
              <a:xfrm>
                <a:off x="3736485" y="1970092"/>
                <a:ext cx="676274" cy="648655"/>
              </a:xfrm>
              <a:custGeom>
                <a:avLst/>
                <a:gdLst>
                  <a:gd name="connsiteX0" fmla="*/ 314325 w 676275"/>
                  <a:gd name="connsiteY0" fmla="*/ 57150 h 648652"/>
                  <a:gd name="connsiteX1" fmla="*/ 47625 w 676275"/>
                  <a:gd name="connsiteY1" fmla="*/ 323850 h 648652"/>
                  <a:gd name="connsiteX2" fmla="*/ 80963 w 676275"/>
                  <a:gd name="connsiteY2" fmla="*/ 452438 h 648652"/>
                  <a:gd name="connsiteX3" fmla="*/ 146685 w 676275"/>
                  <a:gd name="connsiteY3" fmla="*/ 387668 h 648652"/>
                  <a:gd name="connsiteX4" fmla="*/ 336233 w 676275"/>
                  <a:gd name="connsiteY4" fmla="*/ 232410 h 648652"/>
                  <a:gd name="connsiteX5" fmla="*/ 348615 w 676275"/>
                  <a:gd name="connsiteY5" fmla="*/ 227648 h 648652"/>
                  <a:gd name="connsiteX6" fmla="*/ 367665 w 676275"/>
                  <a:gd name="connsiteY6" fmla="*/ 246698 h 648652"/>
                  <a:gd name="connsiteX7" fmla="*/ 360045 w 676275"/>
                  <a:gd name="connsiteY7" fmla="*/ 261938 h 648652"/>
                  <a:gd name="connsiteX8" fmla="*/ 360045 w 676275"/>
                  <a:gd name="connsiteY8" fmla="*/ 261938 h 648652"/>
                  <a:gd name="connsiteX9" fmla="*/ 86678 w 676275"/>
                  <a:gd name="connsiteY9" fmla="*/ 502920 h 648652"/>
                  <a:gd name="connsiteX10" fmla="*/ 71438 w 676275"/>
                  <a:gd name="connsiteY10" fmla="*/ 520065 h 648652"/>
                  <a:gd name="connsiteX11" fmla="*/ 71438 w 676275"/>
                  <a:gd name="connsiteY11" fmla="*/ 520065 h 648652"/>
                  <a:gd name="connsiteX12" fmla="*/ 0 w 676275"/>
                  <a:gd name="connsiteY12" fmla="*/ 648653 h 648652"/>
                  <a:gd name="connsiteX13" fmla="*/ 57150 w 676275"/>
                  <a:gd name="connsiteY13" fmla="*/ 648653 h 648652"/>
                  <a:gd name="connsiteX14" fmla="*/ 140970 w 676275"/>
                  <a:gd name="connsiteY14" fmla="*/ 527685 h 648652"/>
                  <a:gd name="connsiteX15" fmla="*/ 314325 w 676275"/>
                  <a:gd name="connsiteY15" fmla="*/ 591503 h 648652"/>
                  <a:gd name="connsiteX16" fmla="*/ 446723 w 676275"/>
                  <a:gd name="connsiteY16" fmla="*/ 556260 h 648652"/>
                  <a:gd name="connsiteX17" fmla="*/ 446723 w 676275"/>
                  <a:gd name="connsiteY17" fmla="*/ 556260 h 648652"/>
                  <a:gd name="connsiteX18" fmla="*/ 676275 w 676275"/>
                  <a:gd name="connsiteY18" fmla="*/ 0 h 648652"/>
                  <a:gd name="connsiteX19" fmla="*/ 314325 w 676275"/>
                  <a:gd name="connsiteY19" fmla="*/ 57150 h 648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6275" h="648652">
                    <a:moveTo>
                      <a:pt x="314325" y="57150"/>
                    </a:moveTo>
                    <a:cubicBezTo>
                      <a:pt x="166688" y="57150"/>
                      <a:pt x="47625" y="176213"/>
                      <a:pt x="47625" y="323850"/>
                    </a:cubicBezTo>
                    <a:cubicBezTo>
                      <a:pt x="47625" y="370523"/>
                      <a:pt x="60007" y="414338"/>
                      <a:pt x="80963" y="452438"/>
                    </a:cubicBezTo>
                    <a:cubicBezTo>
                      <a:pt x="100965" y="431483"/>
                      <a:pt x="122873" y="410528"/>
                      <a:pt x="146685" y="387668"/>
                    </a:cubicBezTo>
                    <a:cubicBezTo>
                      <a:pt x="206693" y="331470"/>
                      <a:pt x="277178" y="274320"/>
                      <a:pt x="336233" y="232410"/>
                    </a:cubicBezTo>
                    <a:cubicBezTo>
                      <a:pt x="340043" y="229552"/>
                      <a:pt x="343853" y="227648"/>
                      <a:pt x="348615" y="227648"/>
                    </a:cubicBezTo>
                    <a:cubicBezTo>
                      <a:pt x="359093" y="227648"/>
                      <a:pt x="367665" y="236220"/>
                      <a:pt x="367665" y="246698"/>
                    </a:cubicBezTo>
                    <a:cubicBezTo>
                      <a:pt x="367665" y="253365"/>
                      <a:pt x="364808" y="258127"/>
                      <a:pt x="360045" y="261938"/>
                    </a:cubicBezTo>
                    <a:lnTo>
                      <a:pt x="360045" y="261938"/>
                    </a:lnTo>
                    <a:cubicBezTo>
                      <a:pt x="275273" y="322898"/>
                      <a:pt x="162878" y="417195"/>
                      <a:pt x="86678" y="502920"/>
                    </a:cubicBezTo>
                    <a:cubicBezTo>
                      <a:pt x="86678" y="502920"/>
                      <a:pt x="76200" y="514350"/>
                      <a:pt x="71438" y="520065"/>
                    </a:cubicBezTo>
                    <a:lnTo>
                      <a:pt x="71438" y="520065"/>
                    </a:lnTo>
                    <a:cubicBezTo>
                      <a:pt x="28575" y="570548"/>
                      <a:pt x="0" y="616268"/>
                      <a:pt x="0" y="648653"/>
                    </a:cubicBezTo>
                    <a:lnTo>
                      <a:pt x="57150" y="648653"/>
                    </a:lnTo>
                    <a:cubicBezTo>
                      <a:pt x="57150" y="627698"/>
                      <a:pt x="90488" y="581978"/>
                      <a:pt x="140970" y="527685"/>
                    </a:cubicBezTo>
                    <a:cubicBezTo>
                      <a:pt x="187643" y="567690"/>
                      <a:pt x="247650" y="591503"/>
                      <a:pt x="314325" y="591503"/>
                    </a:cubicBezTo>
                    <a:cubicBezTo>
                      <a:pt x="361950" y="591503"/>
                      <a:pt x="407670" y="579120"/>
                      <a:pt x="446723" y="556260"/>
                    </a:cubicBezTo>
                    <a:lnTo>
                      <a:pt x="446723" y="556260"/>
                    </a:lnTo>
                    <a:cubicBezTo>
                      <a:pt x="650558" y="442913"/>
                      <a:pt x="676275" y="234315"/>
                      <a:pt x="676275" y="0"/>
                    </a:cubicBezTo>
                    <a:cubicBezTo>
                      <a:pt x="676275" y="0"/>
                      <a:pt x="454343" y="60960"/>
                      <a:pt x="314325" y="57150"/>
                    </a:cubicBezTo>
                    <a:close/>
                  </a:path>
                </a:pathLst>
              </a:custGeom>
              <a:gradFill>
                <a:gsLst>
                  <a:gs pos="52196">
                    <a:schemeClr val="accent2">
                      <a:lumMod val="84000"/>
                    </a:schemeClr>
                  </a:gs>
                  <a:gs pos="0">
                    <a:schemeClr val="accent2"/>
                  </a:gs>
                  <a:gs pos="100000">
                    <a:schemeClr val="accent2">
                      <a:lumMod val="74000"/>
                    </a:schemeClr>
                  </a:gs>
                </a:gsLst>
                <a:lin ang="54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7" name="그래픽 27" descr="잎">
                <a:extLst>
                  <a:ext uri="{FF2B5EF4-FFF2-40B4-BE49-F238E27FC236}">
                    <a16:creationId xmlns:a16="http://schemas.microsoft.com/office/drawing/2014/main" id="{102D118C-8515-4585-91A5-5FFFBA88B1B4}"/>
                  </a:ext>
                </a:extLst>
              </p:cNvPr>
              <p:cNvSpPr/>
              <p:nvPr/>
            </p:nvSpPr>
            <p:spPr>
              <a:xfrm rot="18393558">
                <a:off x="3481744" y="1753838"/>
                <a:ext cx="676274" cy="648652"/>
              </a:xfrm>
              <a:custGeom>
                <a:avLst/>
                <a:gdLst>
                  <a:gd name="connsiteX0" fmla="*/ 314325 w 676275"/>
                  <a:gd name="connsiteY0" fmla="*/ 57150 h 648652"/>
                  <a:gd name="connsiteX1" fmla="*/ 47625 w 676275"/>
                  <a:gd name="connsiteY1" fmla="*/ 323850 h 648652"/>
                  <a:gd name="connsiteX2" fmla="*/ 80963 w 676275"/>
                  <a:gd name="connsiteY2" fmla="*/ 452438 h 648652"/>
                  <a:gd name="connsiteX3" fmla="*/ 146685 w 676275"/>
                  <a:gd name="connsiteY3" fmla="*/ 387668 h 648652"/>
                  <a:gd name="connsiteX4" fmla="*/ 336233 w 676275"/>
                  <a:gd name="connsiteY4" fmla="*/ 232410 h 648652"/>
                  <a:gd name="connsiteX5" fmla="*/ 348615 w 676275"/>
                  <a:gd name="connsiteY5" fmla="*/ 227648 h 648652"/>
                  <a:gd name="connsiteX6" fmla="*/ 367665 w 676275"/>
                  <a:gd name="connsiteY6" fmla="*/ 246698 h 648652"/>
                  <a:gd name="connsiteX7" fmla="*/ 360045 w 676275"/>
                  <a:gd name="connsiteY7" fmla="*/ 261938 h 648652"/>
                  <a:gd name="connsiteX8" fmla="*/ 360045 w 676275"/>
                  <a:gd name="connsiteY8" fmla="*/ 261938 h 648652"/>
                  <a:gd name="connsiteX9" fmla="*/ 86678 w 676275"/>
                  <a:gd name="connsiteY9" fmla="*/ 502920 h 648652"/>
                  <a:gd name="connsiteX10" fmla="*/ 71438 w 676275"/>
                  <a:gd name="connsiteY10" fmla="*/ 520065 h 648652"/>
                  <a:gd name="connsiteX11" fmla="*/ 71438 w 676275"/>
                  <a:gd name="connsiteY11" fmla="*/ 520065 h 648652"/>
                  <a:gd name="connsiteX12" fmla="*/ 0 w 676275"/>
                  <a:gd name="connsiteY12" fmla="*/ 648653 h 648652"/>
                  <a:gd name="connsiteX13" fmla="*/ 57150 w 676275"/>
                  <a:gd name="connsiteY13" fmla="*/ 648653 h 648652"/>
                  <a:gd name="connsiteX14" fmla="*/ 140970 w 676275"/>
                  <a:gd name="connsiteY14" fmla="*/ 527685 h 648652"/>
                  <a:gd name="connsiteX15" fmla="*/ 314325 w 676275"/>
                  <a:gd name="connsiteY15" fmla="*/ 591503 h 648652"/>
                  <a:gd name="connsiteX16" fmla="*/ 446723 w 676275"/>
                  <a:gd name="connsiteY16" fmla="*/ 556260 h 648652"/>
                  <a:gd name="connsiteX17" fmla="*/ 446723 w 676275"/>
                  <a:gd name="connsiteY17" fmla="*/ 556260 h 648652"/>
                  <a:gd name="connsiteX18" fmla="*/ 676275 w 676275"/>
                  <a:gd name="connsiteY18" fmla="*/ 0 h 648652"/>
                  <a:gd name="connsiteX19" fmla="*/ 314325 w 676275"/>
                  <a:gd name="connsiteY19" fmla="*/ 57150 h 648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6275" h="648652">
                    <a:moveTo>
                      <a:pt x="314325" y="57150"/>
                    </a:moveTo>
                    <a:cubicBezTo>
                      <a:pt x="166688" y="57150"/>
                      <a:pt x="47625" y="176213"/>
                      <a:pt x="47625" y="323850"/>
                    </a:cubicBezTo>
                    <a:cubicBezTo>
                      <a:pt x="47625" y="370523"/>
                      <a:pt x="60007" y="414338"/>
                      <a:pt x="80963" y="452438"/>
                    </a:cubicBezTo>
                    <a:cubicBezTo>
                      <a:pt x="100965" y="431483"/>
                      <a:pt x="122873" y="410528"/>
                      <a:pt x="146685" y="387668"/>
                    </a:cubicBezTo>
                    <a:cubicBezTo>
                      <a:pt x="206693" y="331470"/>
                      <a:pt x="277178" y="274320"/>
                      <a:pt x="336233" y="232410"/>
                    </a:cubicBezTo>
                    <a:cubicBezTo>
                      <a:pt x="340043" y="229552"/>
                      <a:pt x="343853" y="227648"/>
                      <a:pt x="348615" y="227648"/>
                    </a:cubicBezTo>
                    <a:cubicBezTo>
                      <a:pt x="359093" y="227648"/>
                      <a:pt x="367665" y="236220"/>
                      <a:pt x="367665" y="246698"/>
                    </a:cubicBezTo>
                    <a:cubicBezTo>
                      <a:pt x="367665" y="253365"/>
                      <a:pt x="364808" y="258127"/>
                      <a:pt x="360045" y="261938"/>
                    </a:cubicBezTo>
                    <a:lnTo>
                      <a:pt x="360045" y="261938"/>
                    </a:lnTo>
                    <a:cubicBezTo>
                      <a:pt x="275273" y="322898"/>
                      <a:pt x="162878" y="417195"/>
                      <a:pt x="86678" y="502920"/>
                    </a:cubicBezTo>
                    <a:cubicBezTo>
                      <a:pt x="86678" y="502920"/>
                      <a:pt x="76200" y="514350"/>
                      <a:pt x="71438" y="520065"/>
                    </a:cubicBezTo>
                    <a:lnTo>
                      <a:pt x="71438" y="520065"/>
                    </a:lnTo>
                    <a:cubicBezTo>
                      <a:pt x="28575" y="570548"/>
                      <a:pt x="0" y="616268"/>
                      <a:pt x="0" y="648653"/>
                    </a:cubicBezTo>
                    <a:lnTo>
                      <a:pt x="57150" y="648653"/>
                    </a:lnTo>
                    <a:cubicBezTo>
                      <a:pt x="57150" y="627698"/>
                      <a:pt x="90488" y="581978"/>
                      <a:pt x="140970" y="527685"/>
                    </a:cubicBezTo>
                    <a:cubicBezTo>
                      <a:pt x="187643" y="567690"/>
                      <a:pt x="247650" y="591503"/>
                      <a:pt x="314325" y="591503"/>
                    </a:cubicBezTo>
                    <a:cubicBezTo>
                      <a:pt x="361950" y="591503"/>
                      <a:pt x="407670" y="579120"/>
                      <a:pt x="446723" y="556260"/>
                    </a:cubicBezTo>
                    <a:lnTo>
                      <a:pt x="446723" y="556260"/>
                    </a:lnTo>
                    <a:cubicBezTo>
                      <a:pt x="650558" y="442913"/>
                      <a:pt x="676275" y="234315"/>
                      <a:pt x="676275" y="0"/>
                    </a:cubicBezTo>
                    <a:cubicBezTo>
                      <a:pt x="676275" y="0"/>
                      <a:pt x="454343" y="60960"/>
                      <a:pt x="314325" y="57150"/>
                    </a:cubicBezTo>
                    <a:close/>
                  </a:path>
                </a:pathLst>
              </a:custGeom>
              <a:gradFill>
                <a:gsLst>
                  <a:gs pos="52196">
                    <a:schemeClr val="accent2">
                      <a:lumMod val="84000"/>
                    </a:schemeClr>
                  </a:gs>
                  <a:gs pos="0">
                    <a:schemeClr val="accent2"/>
                  </a:gs>
                  <a:gs pos="100000">
                    <a:schemeClr val="accent2">
                      <a:lumMod val="74000"/>
                    </a:schemeClr>
                  </a:gs>
                </a:gsLst>
                <a:lin ang="54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  <p:sp>
            <p:nvSpPr>
              <p:cNvPr id="28" name="그래픽 28" descr="잎">
                <a:extLst>
                  <a:ext uri="{FF2B5EF4-FFF2-40B4-BE49-F238E27FC236}">
                    <a16:creationId xmlns:a16="http://schemas.microsoft.com/office/drawing/2014/main" id="{09ABAE72-BAE1-452A-9D87-4E215B6CADF8}"/>
                  </a:ext>
                </a:extLst>
              </p:cNvPr>
              <p:cNvSpPr/>
              <p:nvPr/>
            </p:nvSpPr>
            <p:spPr>
              <a:xfrm flipH="1">
                <a:off x="3143620" y="1894307"/>
                <a:ext cx="676273" cy="648647"/>
              </a:xfrm>
              <a:custGeom>
                <a:avLst/>
                <a:gdLst>
                  <a:gd name="connsiteX0" fmla="*/ 314325 w 676275"/>
                  <a:gd name="connsiteY0" fmla="*/ 57150 h 648652"/>
                  <a:gd name="connsiteX1" fmla="*/ 47625 w 676275"/>
                  <a:gd name="connsiteY1" fmla="*/ 323850 h 648652"/>
                  <a:gd name="connsiteX2" fmla="*/ 80963 w 676275"/>
                  <a:gd name="connsiteY2" fmla="*/ 452438 h 648652"/>
                  <a:gd name="connsiteX3" fmla="*/ 146685 w 676275"/>
                  <a:gd name="connsiteY3" fmla="*/ 387668 h 648652"/>
                  <a:gd name="connsiteX4" fmla="*/ 336233 w 676275"/>
                  <a:gd name="connsiteY4" fmla="*/ 232410 h 648652"/>
                  <a:gd name="connsiteX5" fmla="*/ 348615 w 676275"/>
                  <a:gd name="connsiteY5" fmla="*/ 227648 h 648652"/>
                  <a:gd name="connsiteX6" fmla="*/ 367665 w 676275"/>
                  <a:gd name="connsiteY6" fmla="*/ 246698 h 648652"/>
                  <a:gd name="connsiteX7" fmla="*/ 360045 w 676275"/>
                  <a:gd name="connsiteY7" fmla="*/ 261938 h 648652"/>
                  <a:gd name="connsiteX8" fmla="*/ 360045 w 676275"/>
                  <a:gd name="connsiteY8" fmla="*/ 261938 h 648652"/>
                  <a:gd name="connsiteX9" fmla="*/ 86678 w 676275"/>
                  <a:gd name="connsiteY9" fmla="*/ 502920 h 648652"/>
                  <a:gd name="connsiteX10" fmla="*/ 71438 w 676275"/>
                  <a:gd name="connsiteY10" fmla="*/ 520065 h 648652"/>
                  <a:gd name="connsiteX11" fmla="*/ 71438 w 676275"/>
                  <a:gd name="connsiteY11" fmla="*/ 520065 h 648652"/>
                  <a:gd name="connsiteX12" fmla="*/ 0 w 676275"/>
                  <a:gd name="connsiteY12" fmla="*/ 648653 h 648652"/>
                  <a:gd name="connsiteX13" fmla="*/ 57150 w 676275"/>
                  <a:gd name="connsiteY13" fmla="*/ 648653 h 648652"/>
                  <a:gd name="connsiteX14" fmla="*/ 140970 w 676275"/>
                  <a:gd name="connsiteY14" fmla="*/ 527685 h 648652"/>
                  <a:gd name="connsiteX15" fmla="*/ 314325 w 676275"/>
                  <a:gd name="connsiteY15" fmla="*/ 591503 h 648652"/>
                  <a:gd name="connsiteX16" fmla="*/ 446723 w 676275"/>
                  <a:gd name="connsiteY16" fmla="*/ 556260 h 648652"/>
                  <a:gd name="connsiteX17" fmla="*/ 446723 w 676275"/>
                  <a:gd name="connsiteY17" fmla="*/ 556260 h 648652"/>
                  <a:gd name="connsiteX18" fmla="*/ 676275 w 676275"/>
                  <a:gd name="connsiteY18" fmla="*/ 0 h 648652"/>
                  <a:gd name="connsiteX19" fmla="*/ 314325 w 676275"/>
                  <a:gd name="connsiteY19" fmla="*/ 57150 h 648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676275" h="648652">
                    <a:moveTo>
                      <a:pt x="314325" y="57150"/>
                    </a:moveTo>
                    <a:cubicBezTo>
                      <a:pt x="166688" y="57150"/>
                      <a:pt x="47625" y="176213"/>
                      <a:pt x="47625" y="323850"/>
                    </a:cubicBezTo>
                    <a:cubicBezTo>
                      <a:pt x="47625" y="370523"/>
                      <a:pt x="60007" y="414338"/>
                      <a:pt x="80963" y="452438"/>
                    </a:cubicBezTo>
                    <a:cubicBezTo>
                      <a:pt x="100965" y="431483"/>
                      <a:pt x="122873" y="410528"/>
                      <a:pt x="146685" y="387668"/>
                    </a:cubicBezTo>
                    <a:cubicBezTo>
                      <a:pt x="206693" y="331470"/>
                      <a:pt x="277178" y="274320"/>
                      <a:pt x="336233" y="232410"/>
                    </a:cubicBezTo>
                    <a:cubicBezTo>
                      <a:pt x="340043" y="229552"/>
                      <a:pt x="343853" y="227648"/>
                      <a:pt x="348615" y="227648"/>
                    </a:cubicBezTo>
                    <a:cubicBezTo>
                      <a:pt x="359093" y="227648"/>
                      <a:pt x="367665" y="236220"/>
                      <a:pt x="367665" y="246698"/>
                    </a:cubicBezTo>
                    <a:cubicBezTo>
                      <a:pt x="367665" y="253365"/>
                      <a:pt x="364808" y="258127"/>
                      <a:pt x="360045" y="261938"/>
                    </a:cubicBezTo>
                    <a:lnTo>
                      <a:pt x="360045" y="261938"/>
                    </a:lnTo>
                    <a:cubicBezTo>
                      <a:pt x="275273" y="322898"/>
                      <a:pt x="162878" y="417195"/>
                      <a:pt x="86678" y="502920"/>
                    </a:cubicBezTo>
                    <a:cubicBezTo>
                      <a:pt x="86678" y="502920"/>
                      <a:pt x="76200" y="514350"/>
                      <a:pt x="71438" y="520065"/>
                    </a:cubicBezTo>
                    <a:lnTo>
                      <a:pt x="71438" y="520065"/>
                    </a:lnTo>
                    <a:cubicBezTo>
                      <a:pt x="28575" y="570548"/>
                      <a:pt x="0" y="616268"/>
                      <a:pt x="0" y="648653"/>
                    </a:cubicBezTo>
                    <a:lnTo>
                      <a:pt x="57150" y="648653"/>
                    </a:lnTo>
                    <a:cubicBezTo>
                      <a:pt x="57150" y="627698"/>
                      <a:pt x="90488" y="581978"/>
                      <a:pt x="140970" y="527685"/>
                    </a:cubicBezTo>
                    <a:cubicBezTo>
                      <a:pt x="187643" y="567690"/>
                      <a:pt x="247650" y="591503"/>
                      <a:pt x="314325" y="591503"/>
                    </a:cubicBezTo>
                    <a:cubicBezTo>
                      <a:pt x="361950" y="591503"/>
                      <a:pt x="407670" y="579120"/>
                      <a:pt x="446723" y="556260"/>
                    </a:cubicBezTo>
                    <a:lnTo>
                      <a:pt x="446723" y="556260"/>
                    </a:lnTo>
                    <a:cubicBezTo>
                      <a:pt x="650558" y="442913"/>
                      <a:pt x="676275" y="234315"/>
                      <a:pt x="676275" y="0"/>
                    </a:cubicBezTo>
                    <a:cubicBezTo>
                      <a:pt x="676275" y="0"/>
                      <a:pt x="454343" y="60960"/>
                      <a:pt x="314325" y="57150"/>
                    </a:cubicBezTo>
                    <a:close/>
                  </a:path>
                </a:pathLst>
              </a:custGeom>
              <a:gradFill>
                <a:gsLst>
                  <a:gs pos="52196">
                    <a:schemeClr val="accent2">
                      <a:lumMod val="84000"/>
                    </a:schemeClr>
                  </a:gs>
                  <a:gs pos="0">
                    <a:schemeClr val="accent2"/>
                  </a:gs>
                  <a:gs pos="100000">
                    <a:schemeClr val="accent2">
                      <a:lumMod val="74000"/>
                    </a:schemeClr>
                  </a:gs>
                </a:gsLst>
                <a:lin ang="5400000" scaled="0"/>
              </a:gra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5DA3BB54-FD7D-4F08-B3D2-29BEA89AA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7722" y="2974563"/>
              <a:ext cx="5784622" cy="4019360"/>
            </a:xfrm>
            <a:prstGeom prst="rect">
              <a:avLst/>
            </a:prstGeom>
            <a:ln w="31750">
              <a:solidFill>
                <a:schemeClr val="accent2"/>
              </a:solidFill>
            </a:ln>
            <a:effectLst>
              <a:outerShdw blurRad="88900" dist="127000" dir="5400000" algn="t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8415175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별첨 </a:t>
            </a:r>
            <a:r>
              <a:rPr lang="en-US" altLang="ko-KR" dirty="0"/>
              <a:t>2. CC</a:t>
            </a:r>
            <a:r>
              <a:rPr lang="ko-KR" altLang="en-US" dirty="0" err="1"/>
              <a:t>인증보고서</a:t>
            </a:r>
            <a:endParaRPr lang="ko-KR" altLang="en-US" dirty="0"/>
          </a:p>
        </p:txBody>
      </p:sp>
      <p:grpSp>
        <p:nvGrpSpPr>
          <p:cNvPr id="6" name="그룹 5"/>
          <p:cNvGrpSpPr/>
          <p:nvPr/>
        </p:nvGrpSpPr>
        <p:grpSpPr>
          <a:xfrm>
            <a:off x="341716" y="1382326"/>
            <a:ext cx="9851113" cy="5585160"/>
            <a:chOff x="-1986787" y="-478766"/>
            <a:chExt cx="12575455" cy="7129744"/>
          </a:xfrm>
        </p:grpSpPr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661" y="-478766"/>
              <a:ext cx="4264007" cy="7129744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4" name="그림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86787" y="-478766"/>
              <a:ext cx="3581120" cy="5336187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6150" y="-478766"/>
              <a:ext cx="4406694" cy="7129744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</p:grp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1AF764D-609B-407D-94DC-33AAF10C6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986328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별첨 </a:t>
            </a:r>
            <a:r>
              <a:rPr lang="en-US" altLang="ko-KR" dirty="0"/>
              <a:t>3. </a:t>
            </a:r>
            <a:r>
              <a:rPr lang="ko-KR" altLang="en-US" dirty="0"/>
              <a:t>주요실적</a:t>
            </a: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1AF764D-609B-407D-94DC-33AAF10C6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77415" y="6927169"/>
            <a:ext cx="2405658" cy="402483"/>
          </a:xfrm>
        </p:spPr>
        <p:txBody>
          <a:bodyPr/>
          <a:lstStyle/>
          <a:p>
            <a:fld id="{60DA7B52-F7A1-45CC-A018-25EF0767ED89}" type="slidenum">
              <a:rPr lang="ko-KR" altLang="en-US" smtClean="0"/>
              <a:t>41</a:t>
            </a:fld>
            <a:endParaRPr lang="ko-KR" altLang="en-US"/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FFB92502-6EB9-4C35-B9BB-0450A52F2A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055" y="970883"/>
            <a:ext cx="9722331" cy="43204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>
            <a:solidFill>
              <a:srgbClr val="0033CC"/>
            </a:solidFill>
          </a:ln>
        </p:spPr>
        <p:txBody>
          <a:bodyPr wrap="none" anchor="ctr"/>
          <a:lstStyle/>
          <a:p>
            <a:pPr marL="665528" lvl="1" indent="-144000" algn="ctr" latinLnBrk="0">
              <a:spcAft>
                <a:spcPts val="300"/>
              </a:spcAft>
              <a:buClr>
                <a:schemeClr val="tx1"/>
              </a:buClr>
              <a:buSzPct val="100000"/>
              <a:buBlip>
                <a:blip r:embed="rId2"/>
              </a:buBlip>
              <a:defRPr/>
            </a:pPr>
            <a:r>
              <a:rPr kumimoji="1" lang="en-US" altLang="ko-KR" sz="1400" dirty="0">
                <a:latin typeface="나눔고딕 ExtraBold" panose="020D0904000000000000" pitchFamily="50" charset="-127"/>
                <a:ea typeface="나눔고딕 Bold" panose="020D0804000000000000"/>
                <a:sym typeface="Monotype Sorts"/>
              </a:rPr>
              <a:t>17</a:t>
            </a:r>
            <a:r>
              <a:rPr kumimoji="1" lang="ko-KR" altLang="en-US" sz="1400" dirty="0">
                <a:latin typeface="나눔고딕 ExtraBold" panose="020D0904000000000000" pitchFamily="50" charset="-127"/>
                <a:ea typeface="나눔고딕 Bold" panose="020D0804000000000000"/>
                <a:sym typeface="Monotype Sorts"/>
              </a:rPr>
              <a:t>년간 </a:t>
            </a:r>
            <a:r>
              <a:rPr kumimoji="1" lang="en-US" altLang="ko-KR" sz="1400" dirty="0">
                <a:latin typeface="나눔고딕 ExtraBold" panose="020D0904000000000000" pitchFamily="50" charset="-127"/>
                <a:ea typeface="나눔고딕 Bold" panose="020D0804000000000000"/>
                <a:sym typeface="Monotype Sorts"/>
              </a:rPr>
              <a:t>1000</a:t>
            </a:r>
            <a:r>
              <a:rPr kumimoji="1" lang="ko-KR" altLang="en-US" sz="1400" dirty="0">
                <a:latin typeface="나눔고딕 ExtraBold" panose="020D0904000000000000" pitchFamily="50" charset="-127"/>
                <a:ea typeface="나눔고딕 Bold" panose="020D0804000000000000"/>
                <a:sym typeface="Monotype Sorts"/>
              </a:rPr>
              <a:t>여 고객사를 구축한 운영노하우로 최고의 기술제공을 보장 합니다</a:t>
            </a:r>
            <a:r>
              <a:rPr kumimoji="1" lang="en-US" altLang="ko-KR" sz="1400" dirty="0">
                <a:latin typeface="나눔고딕 ExtraBold" panose="020D0904000000000000" pitchFamily="50" charset="-127"/>
                <a:ea typeface="나눔고딕 Bold" panose="020D0804000000000000"/>
                <a:sym typeface="Monotype Sorts"/>
              </a:rPr>
              <a:t>.</a:t>
            </a:r>
            <a:r>
              <a:rPr kumimoji="1" lang="ko-KR" altLang="en-US" sz="1400" dirty="0">
                <a:latin typeface="나눔고딕 ExtraBold" panose="020D0904000000000000" pitchFamily="50" charset="-127"/>
                <a:ea typeface="나눔고딕 Bold" panose="020D0804000000000000"/>
                <a:sym typeface="Monotype Sorts"/>
              </a:rPr>
              <a:t> </a:t>
            </a:r>
            <a:r>
              <a:rPr kumimoji="1" lang="en-US" altLang="ko-KR" sz="1400" dirty="0">
                <a:latin typeface="나눔고딕 ExtraBold" panose="020D0904000000000000" pitchFamily="50" charset="-127"/>
                <a:ea typeface="나눔고딕 Bold" panose="020D0804000000000000"/>
                <a:sym typeface="Monotype Sorts"/>
              </a:rPr>
              <a:t>(10</a:t>
            </a:r>
            <a:r>
              <a:rPr kumimoji="1" lang="ko-KR" altLang="en-US" sz="1400" dirty="0">
                <a:latin typeface="나눔고딕 ExtraBold" panose="020D0904000000000000" pitchFamily="50" charset="-127"/>
                <a:ea typeface="나눔고딕 Bold" panose="020D0804000000000000"/>
                <a:sym typeface="Monotype Sorts"/>
              </a:rPr>
              <a:t>만 유저 이상규모 구축실적 보유</a:t>
            </a:r>
            <a:r>
              <a:rPr kumimoji="1" lang="en-US" altLang="ko-KR" sz="1400" dirty="0">
                <a:latin typeface="나눔고딕 ExtraBold" panose="020D0904000000000000" pitchFamily="50" charset="-127"/>
                <a:ea typeface="나눔고딕 Bold" panose="020D0804000000000000"/>
                <a:sym typeface="Monotype Sorts"/>
              </a:rPr>
              <a:t>)</a:t>
            </a:r>
            <a:endParaRPr kumimoji="1" lang="ko-KR" altLang="en-US" sz="1800" dirty="0">
              <a:latin typeface="나눔고딕 ExtraBold" panose="020D0904000000000000" pitchFamily="50" charset="-127"/>
              <a:ea typeface="나눔고딕 Bold" panose="020D0804000000000000"/>
              <a:sym typeface="Monotype Sorts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D6029328-9FD5-4F25-B9ED-77C648AE044B}"/>
              </a:ext>
            </a:extLst>
          </p:cNvPr>
          <p:cNvSpPr/>
          <p:nvPr/>
        </p:nvSpPr>
        <p:spPr>
          <a:xfrm>
            <a:off x="944886" y="1500630"/>
            <a:ext cx="9105900" cy="24226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latin typeface="나눔바른고딕 bold" panose="020B0600000101010101" charset="-127"/>
              <a:ea typeface="나눔바른고딕 bold" panose="020B0600000101010101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795FDD-CE7D-4742-8AFF-ECF5A43E4BB3}"/>
              </a:ext>
            </a:extLst>
          </p:cNvPr>
          <p:cNvSpPr txBox="1"/>
          <p:nvPr/>
        </p:nvSpPr>
        <p:spPr>
          <a:xfrm>
            <a:off x="1426816" y="1536097"/>
            <a:ext cx="8623970" cy="2371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국무조정실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국무총리실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한국거래소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(KRX) /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산림청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특허청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한국전력공사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한국조폐공사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한국원자력연구원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대전도시공사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충북개발공사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보훈공단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한국의약품안전관리원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나노종합기술원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한국생명공학연구원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한국특허정보원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국립산림과학원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한국화학연구원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자동차융합기술원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한국에너지기술연구원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한국생산기술연구원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산림약용자원연구소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한국지질자원연구원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대전평생교육진흥원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국토교통부항공교통센터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주택도시보증공사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대전유성구청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대전서구청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대전동구청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부산도시공사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/ </a:t>
            </a:r>
            <a:r>
              <a:rPr lang="ko-KR" altLang="en-US" sz="13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선박해양플랜트연구소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한국건설기술연구원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경기도일자리재단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대구광역시교육청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전남교육청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전북교육청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</a:t>
            </a:r>
            <a:r>
              <a:rPr lang="ko-KR" altLang="en-US" sz="13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울신광역시교육청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</a:t>
            </a:r>
            <a:r>
              <a:rPr lang="ko-KR" altLang="en-US" sz="13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서울동대문구청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</a:t>
            </a:r>
            <a:r>
              <a:rPr lang="ko-KR" altLang="en-US" sz="13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서울시성동구청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대전광역시청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한국과학기술원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(KAIST)/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경북대학교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상명대학교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충북도청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충남도청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 감사원 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한국철도공사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1300" spc="-1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코레일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춘천시청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인천국제공항공사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(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인천공항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)/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국가정보원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…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외   국내 최대   </a:t>
            </a:r>
            <a:r>
              <a:rPr lang="en-US" altLang="ko-KR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1000 </a:t>
            </a:r>
            <a:r>
              <a:rPr lang="ko-KR" altLang="en-US" sz="1300" spc="-150" dirty="0">
                <a:solidFill>
                  <a:schemeClr val="tx1">
                    <a:lumMod val="75000"/>
                    <a:lumOff val="25000"/>
                  </a:schemeClr>
                </a:solidFill>
                <a:latin typeface="굴림" panose="020B0600000101010101" pitchFamily="50" charset="-127"/>
                <a:ea typeface="굴림" panose="020B0600000101010101" pitchFamily="50" charset="-127"/>
              </a:rPr>
              <a:t>여  고객사 구축 경험</a:t>
            </a:r>
            <a:endParaRPr lang="en-US" altLang="ko-KR" sz="1300" spc="-150" dirty="0">
              <a:solidFill>
                <a:schemeClr val="tx1">
                  <a:lumMod val="75000"/>
                  <a:lumOff val="25000"/>
                </a:schemeClr>
              </a:solidFill>
              <a:latin typeface="굴림" panose="020B0600000101010101" pitchFamily="50" charset="-127"/>
              <a:ea typeface="굴림" panose="020B0600000101010101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228D761-D818-46EF-BE7B-008C2C64038E}"/>
              </a:ext>
            </a:extLst>
          </p:cNvPr>
          <p:cNvGrpSpPr/>
          <p:nvPr/>
        </p:nvGrpSpPr>
        <p:grpSpPr>
          <a:xfrm>
            <a:off x="396533" y="1906987"/>
            <a:ext cx="945092" cy="945092"/>
            <a:chOff x="497572" y="3102430"/>
            <a:chExt cx="945092" cy="945092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F900BC22-373F-46E8-896A-E8A38B461E8C}"/>
                </a:ext>
              </a:extLst>
            </p:cNvPr>
            <p:cNvSpPr/>
            <p:nvPr/>
          </p:nvSpPr>
          <p:spPr>
            <a:xfrm>
              <a:off x="497572" y="3102430"/>
              <a:ext cx="945092" cy="945092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latin typeface="나눔바른고딕 bold" panose="020B0600000101010101" charset="-127"/>
                <a:ea typeface="나눔바른고딕 bold" panose="020B0600000101010101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709F816-8843-41C1-AF64-5AFF732FD87E}"/>
                </a:ext>
              </a:extLst>
            </p:cNvPr>
            <p:cNvSpPr txBox="1"/>
            <p:nvPr/>
          </p:nvSpPr>
          <p:spPr>
            <a:xfrm>
              <a:off x="543094" y="3338944"/>
              <a:ext cx="8995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1400" dirty="0">
                  <a:solidFill>
                    <a:schemeClr val="accent1">
                      <a:lumMod val="75000"/>
                    </a:schemeClr>
                  </a:solidFill>
                  <a:latin typeface="나눔바른고딕 bold" panose="020B0600000101010101" charset="-127"/>
                  <a:ea typeface="나눔바른고딕 bold" panose="020B0600000101010101" charset="-127"/>
                </a:rPr>
                <a:t>주요구축</a:t>
              </a:r>
              <a:endParaRPr lang="en-US" altLang="ko-KR" sz="1400" dirty="0">
                <a:solidFill>
                  <a:schemeClr val="accent1">
                    <a:lumMod val="75000"/>
                  </a:schemeClr>
                </a:solidFill>
                <a:latin typeface="나눔바른고딕 bold" panose="020B0600000101010101" charset="-127"/>
                <a:ea typeface="나눔바른고딕 bold" panose="020B0600000101010101" charset="-127"/>
              </a:endParaRPr>
            </a:p>
            <a:p>
              <a:pPr algn="ctr"/>
              <a:r>
                <a:rPr lang="ko-KR" altLang="en-US" sz="1400" dirty="0">
                  <a:solidFill>
                    <a:schemeClr val="accent1">
                      <a:lumMod val="75000"/>
                    </a:schemeClr>
                  </a:solidFill>
                  <a:latin typeface="나눔바른고딕 bold" panose="020B0600000101010101" charset="-127"/>
                  <a:ea typeface="나눔바른고딕 bold" panose="020B0600000101010101" charset="-127"/>
                </a:rPr>
                <a:t>기관</a:t>
              </a:r>
              <a:endParaRPr lang="en-US" altLang="ko-KR" sz="1400" dirty="0">
                <a:solidFill>
                  <a:schemeClr val="accent1">
                    <a:lumMod val="75000"/>
                  </a:schemeClr>
                </a:solidFill>
                <a:latin typeface="나눔바른고딕 bold" panose="020B0600000101010101" charset="-127"/>
                <a:ea typeface="나눔바른고딕 bold" panose="020B0600000101010101" charset="-127"/>
              </a:endParaRPr>
            </a:p>
          </p:txBody>
        </p:sp>
      </p:grpSp>
      <p:graphicFrame>
        <p:nvGraphicFramePr>
          <p:cNvPr id="14" name="Group 8">
            <a:extLst>
              <a:ext uri="{FF2B5EF4-FFF2-40B4-BE49-F238E27FC236}">
                <a16:creationId xmlns:a16="http://schemas.microsoft.com/office/drawing/2014/main" id="{8D11B2B5-4A05-431F-9232-B3138E5BD4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2537113"/>
              </p:ext>
            </p:extLst>
          </p:nvPr>
        </p:nvGraphicFramePr>
        <p:xfrm>
          <a:off x="944886" y="3923263"/>
          <a:ext cx="9105900" cy="3344962"/>
        </p:xfrm>
        <a:graphic>
          <a:graphicData uri="http://schemas.openxmlformats.org/drawingml/2006/table">
            <a:tbl>
              <a:tblPr/>
              <a:tblGrid>
                <a:gridCol w="17710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83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365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462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구분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고객사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구축업무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278">
                <a:tc rowSpan="10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주요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바른고딕 bold" panose="020B0600000101010101" charset="-127"/>
                        <a:ea typeface="나눔바른고딕 bold" panose="020B0600000101010101" charset="-127"/>
                      </a:endParaRPr>
                    </a:p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구축사례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한국거래소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/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증권거래소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(KRX)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패치관리시스템 구축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바른고딕 bold" panose="020B0600000101010101" charset="-127"/>
                        <a:ea typeface="나눔바른고딕 bold" panose="020B0600000101010101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27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국무조정실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(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중앙정부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),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감사원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바른고딕 bold" panose="020B0600000101010101" charset="-127"/>
                        <a:ea typeface="나눔바른고딕 bold" panose="020B0600000101010101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패치관리시스템 구축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바른고딕 bold" panose="020B0600000101010101" charset="-127"/>
                        <a:ea typeface="나눔바른고딕 bold" panose="020B0600000101010101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172023"/>
                  </a:ext>
                </a:extLst>
              </a:tr>
              <a:tr h="28427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한국전력공사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(KEPCO),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한국철도공사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(KORAIL)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패치관리시스템 구축 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  <a:latin typeface="나눔바른고딕 bold" panose="020B0600000101010101" charset="-127"/>
                        <a:ea typeface="나눔바른고딕 bold" panose="020B0600000101010101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27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산돌고딕B" pitchFamily="18" charset="-127"/>
                        <a:ea typeface="산돌고딕B" pitchFamily="18" charset="-127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6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한국원자력연구원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바른고딕 bold" panose="020B0600000101010101" charset="-127"/>
                        <a:ea typeface="나눔바른고딕 bold" panose="020B0600000101010101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패치관리시스템 구축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바른고딕 bold" panose="020B0600000101010101" charset="-127"/>
                        <a:ea typeface="나눔바른고딕 bold" panose="020B0600000101010101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27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전라남도 교육청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,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대구광역시 교육청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바른고딕 bold" panose="020B0600000101010101" charset="-127"/>
                        <a:ea typeface="나눔바른고딕 bold" panose="020B0600000101010101" charset="-127"/>
                      </a:endParaRPr>
                    </a:p>
                  </a:txBody>
                  <a:tcPr anchor="ctr" horzOverflow="overflow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패치관리시스템 구축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(100,000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유저 이상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)</a:t>
                      </a:r>
                      <a:endParaRPr kumimoji="1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바른고딕 bold" panose="020B0600000101010101" charset="-127"/>
                        <a:ea typeface="나눔바른고딕 bold" panose="020B0600000101010101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8073147"/>
                  </a:ext>
                </a:extLst>
              </a:tr>
              <a:tr h="28427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한국과학기술원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(KAIST)</a:t>
                      </a:r>
                    </a:p>
                  </a:txBody>
                  <a:tcPr anchor="ctr" horzOverflow="overflow"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패치관리시스템 구축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(20,000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유저 이상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)</a:t>
                      </a:r>
                      <a:endParaRPr kumimoji="1" lang="en-US" altLang="ko-KR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바른고딕 bold" panose="020B0600000101010101" charset="-127"/>
                        <a:ea typeface="나눔바른고딕 bold" panose="020B0600000101010101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27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인천국제공항공사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(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인천공항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패치관리시스템 구축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바른고딕 bold" panose="020B0600000101010101" charset="-127"/>
                        <a:ea typeface="나눔바른고딕 bold" panose="020B0600000101010101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427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세종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,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울산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.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광주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,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대전광역시청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,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충북도청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,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충남도청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바른고딕 bold" panose="020B0600000101010101" charset="-127"/>
                        <a:ea typeface="나눔바른고딕 bold" panose="020B0600000101010101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패치관리시스템 구축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바른고딕 bold" panose="020B0600000101010101" charset="-127"/>
                        <a:ea typeface="나눔바른고딕 bold" panose="020B0600000101010101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6634888"/>
                  </a:ext>
                </a:extLst>
              </a:tr>
              <a:tr h="28427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특허청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, 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산림청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바른고딕 bold" panose="020B0600000101010101" charset="-127"/>
                        <a:ea typeface="나눔바른고딕 bold" panose="020B0600000101010101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패치관리시스템 구축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바른고딕 bold" panose="020B0600000101010101" charset="-127"/>
                        <a:ea typeface="나눔바른고딕 bold" panose="020B0600000101010101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7702468"/>
                  </a:ext>
                </a:extLst>
              </a:tr>
              <a:tr h="28427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맑은 고딕" pitchFamily="50" charset="-127"/>
                        <a:ea typeface="맑은 고딕" pitchFamily="50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국가정보원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(</a:t>
                      </a: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국정원</a:t>
                      </a:r>
                      <a:r>
                        <a:rPr kumimoji="1" lang="en-US" altLang="ko-K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2075" marR="0" lvl="0" indent="-92075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  <a:defRPr/>
                      </a:pPr>
                      <a:r>
                        <a:rPr kumimoji="1" lang="ko-KR" altLang="en-US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나눔바른고딕 bold" panose="020B0600000101010101" charset="-127"/>
                          <a:ea typeface="나눔바른고딕 bold" panose="020B0600000101010101" charset="-127"/>
                        </a:rPr>
                        <a:t>패치관리시스템 구축</a:t>
                      </a:r>
                      <a:endParaRPr kumimoji="1" lang="en-US" altLang="ko-KR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나눔바른고딕 bold" panose="020B0600000101010101" charset="-127"/>
                        <a:ea typeface="나눔바른고딕 bold" panose="020B0600000101010101" charset="-127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99316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569464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05C1A45-E8BF-4B13-ACDA-8C066C866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302F-4F97-4FC5-AFD1-32546A6B44DE}" type="slidenum">
              <a:rPr lang="ko-KR" altLang="en-US" smtClean="0"/>
              <a:t>42</a:t>
            </a:fld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96EABE-56DF-4848-884C-652E6277DF98}"/>
              </a:ext>
            </a:extLst>
          </p:cNvPr>
          <p:cNvSpPr txBox="1"/>
          <p:nvPr/>
        </p:nvSpPr>
        <p:spPr>
          <a:xfrm>
            <a:off x="3698897" y="3272005"/>
            <a:ext cx="41985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6000" b="1" dirty="0">
                <a:latin typeface="나눔고딕 Bold"/>
              </a:rPr>
              <a:t>감사합니다</a:t>
            </a:r>
            <a:r>
              <a:rPr lang="en-US" altLang="ko-KR" sz="6000" b="1" dirty="0">
                <a:latin typeface="나눔고딕 Bold"/>
              </a:rPr>
              <a:t>.</a:t>
            </a:r>
            <a:endParaRPr lang="ko-KR" altLang="en-US" sz="6000" b="1" dirty="0">
              <a:latin typeface="나눔고딕 Bold"/>
            </a:endParaRPr>
          </a:p>
        </p:txBody>
      </p:sp>
    </p:spTree>
    <p:extLst>
      <p:ext uri="{BB962C8B-B14F-4D97-AF65-F5344CB8AC3E}">
        <p14:creationId xmlns:p14="http://schemas.microsoft.com/office/powerpoint/2010/main" val="13081959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1-2 </a:t>
            </a:r>
            <a:r>
              <a:rPr lang="ko-KR" altLang="en-US" dirty="0"/>
              <a:t>패치관리시스템의 필요성</a:t>
            </a:r>
          </a:p>
        </p:txBody>
      </p:sp>
      <p:sp>
        <p:nvSpPr>
          <p:cNvPr id="120" name="내용 개체 틀 2"/>
          <p:cNvSpPr txBox="1">
            <a:spLocks/>
          </p:cNvSpPr>
          <p:nvPr/>
        </p:nvSpPr>
        <p:spPr>
          <a:xfrm>
            <a:off x="3218419" y="3053794"/>
            <a:ext cx="4141850" cy="3381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51986" indent="-251986" algn="l" defTabSz="1007943" rtl="0" eaLnBrk="1" latinLnBrk="1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1727" spc="-162" dirty="0"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자동화된 </a:t>
            </a:r>
            <a:r>
              <a:rPr lang="ko-KR" altLang="en-US" sz="1727" spc="-162" dirty="0">
                <a:solidFill>
                  <a:schemeClr val="accent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패치관리시스템</a:t>
            </a:r>
            <a:r>
              <a:rPr lang="en-US" altLang="ko-KR" sz="1727" spc="-162" dirty="0">
                <a:solidFill>
                  <a:schemeClr val="accent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(PMS) </a:t>
            </a:r>
            <a:r>
              <a:rPr lang="ko-KR" altLang="en-US" sz="1727" spc="-162" dirty="0">
                <a:solidFill>
                  <a:schemeClr val="accent2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구축</a:t>
            </a:r>
            <a:r>
              <a:rPr lang="ko-KR" altLang="en-US" sz="1727" spc="-162" dirty="0"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으로</a:t>
            </a:r>
          </a:p>
        </p:txBody>
      </p:sp>
      <p:sp>
        <p:nvSpPr>
          <p:cNvPr id="121" name="내용 개체 틀 2"/>
          <p:cNvSpPr txBox="1">
            <a:spLocks/>
          </p:cNvSpPr>
          <p:nvPr/>
        </p:nvSpPr>
        <p:spPr>
          <a:xfrm>
            <a:off x="3107285" y="3409898"/>
            <a:ext cx="4364118" cy="47634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251986" indent="-251986" algn="l" defTabSz="1007943" rtl="0" eaLnBrk="1" latinLnBrk="1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1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ko-KR" altLang="en-US" sz="2698" spc="-162" dirty="0">
                <a:solidFill>
                  <a:srgbClr val="FF330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전사적인 보안 수준 강화</a:t>
            </a:r>
          </a:p>
        </p:txBody>
      </p:sp>
      <p:grpSp>
        <p:nvGrpSpPr>
          <p:cNvPr id="122" name="그룹 121"/>
          <p:cNvGrpSpPr/>
          <p:nvPr/>
        </p:nvGrpSpPr>
        <p:grpSpPr>
          <a:xfrm>
            <a:off x="4435428" y="3937363"/>
            <a:ext cx="1704818" cy="3060621"/>
            <a:chOff x="4342587" y="3928920"/>
            <a:chExt cx="1579520" cy="2835676"/>
          </a:xfrm>
        </p:grpSpPr>
        <p:grpSp>
          <p:nvGrpSpPr>
            <p:cNvPr id="123" name="그룹 122"/>
            <p:cNvGrpSpPr/>
            <p:nvPr/>
          </p:nvGrpSpPr>
          <p:grpSpPr>
            <a:xfrm>
              <a:off x="4342587" y="3928920"/>
              <a:ext cx="1579520" cy="2835676"/>
              <a:chOff x="4326172" y="3928920"/>
              <a:chExt cx="1579520" cy="2835676"/>
            </a:xfrm>
          </p:grpSpPr>
          <p:sp>
            <p:nvSpPr>
              <p:cNvPr id="126" name="위쪽 화살표 125"/>
              <p:cNvSpPr/>
              <p:nvPr/>
            </p:nvSpPr>
            <p:spPr>
              <a:xfrm>
                <a:off x="4326172" y="3928920"/>
                <a:ext cx="1579520" cy="2835676"/>
              </a:xfrm>
              <a:prstGeom prst="upArrow">
                <a:avLst>
                  <a:gd name="adj1" fmla="val 75510"/>
                  <a:gd name="adj2" fmla="val 33084"/>
                </a:avLst>
              </a:prstGeom>
              <a:solidFill>
                <a:schemeClr val="accent1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127" name="위쪽 화살표 126"/>
              <p:cNvSpPr/>
              <p:nvPr/>
            </p:nvSpPr>
            <p:spPr>
              <a:xfrm>
                <a:off x="4516092" y="5377547"/>
                <a:ext cx="1190243" cy="1384566"/>
              </a:xfrm>
              <a:prstGeom prst="upArrow">
                <a:avLst>
                  <a:gd name="adj1" fmla="val 100000"/>
                  <a:gd name="adj2" fmla="val 24326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</p:grpSp>
        <p:sp>
          <p:nvSpPr>
            <p:cNvPr id="124" name="내용 개체 틀 2"/>
            <p:cNvSpPr txBox="1">
              <a:spLocks/>
            </p:cNvSpPr>
            <p:nvPr/>
          </p:nvSpPr>
          <p:spPr>
            <a:xfrm>
              <a:off x="4439477" y="4492957"/>
              <a:ext cx="1385740" cy="739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marL="251986" indent="-251986" algn="l" defTabSz="1007943" rtl="0" eaLnBrk="1" latinLnBrk="1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Char char="•"/>
                <a:defRPr sz="30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5957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ko-KR" altLang="en-US" sz="1835" spc="-162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보안사고</a:t>
              </a:r>
              <a:endParaRPr lang="en-US" altLang="ko-KR" sz="1835" spc="-162" dirty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ko-KR" altLang="en-US" sz="1835" spc="-162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최소화</a:t>
              </a:r>
            </a:p>
          </p:txBody>
        </p:sp>
        <p:sp>
          <p:nvSpPr>
            <p:cNvPr id="125" name="내용 개체 틀 2"/>
            <p:cNvSpPr txBox="1">
              <a:spLocks/>
            </p:cNvSpPr>
            <p:nvPr/>
          </p:nvSpPr>
          <p:spPr>
            <a:xfrm>
              <a:off x="4439477" y="5753308"/>
              <a:ext cx="1385740" cy="7395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marL="251986" indent="-251986" algn="l" defTabSz="1007943" rtl="0" eaLnBrk="1" latinLnBrk="1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Char char="•"/>
                <a:defRPr sz="30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5957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ko-KR" altLang="en-US" sz="1835" spc="-162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운영의</a:t>
              </a:r>
              <a:endParaRPr lang="en-US" altLang="ko-KR" sz="1835" spc="-162" dirty="0">
                <a:solidFill>
                  <a:schemeClr val="bg1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  <a:p>
              <a:pPr marL="0" indent="0" algn="ctr">
                <a:lnSpc>
                  <a:spcPct val="100000"/>
                </a:lnSpc>
                <a:buNone/>
              </a:pPr>
              <a:r>
                <a:rPr lang="ko-KR" altLang="en-US" sz="1835" spc="-162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편의성 제고</a:t>
              </a:r>
            </a:p>
          </p:txBody>
        </p:sp>
      </p:grpSp>
      <p:grpSp>
        <p:nvGrpSpPr>
          <p:cNvPr id="128" name="그룹 127"/>
          <p:cNvGrpSpPr/>
          <p:nvPr/>
        </p:nvGrpSpPr>
        <p:grpSpPr>
          <a:xfrm>
            <a:off x="612373" y="4328522"/>
            <a:ext cx="3294899" cy="2646843"/>
            <a:chOff x="754037" y="4668316"/>
            <a:chExt cx="3052735" cy="2452309"/>
          </a:xfrm>
        </p:grpSpPr>
        <p:sp>
          <p:nvSpPr>
            <p:cNvPr id="129" name="모서리가 둥근 직사각형 128"/>
            <p:cNvSpPr/>
            <p:nvPr/>
          </p:nvSpPr>
          <p:spPr>
            <a:xfrm>
              <a:off x="754037" y="4668316"/>
              <a:ext cx="3052735" cy="2452309"/>
            </a:xfrm>
            <a:prstGeom prst="roundRect">
              <a:avLst>
                <a:gd name="adj" fmla="val 5696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grpSp>
          <p:nvGrpSpPr>
            <p:cNvPr id="130" name="그룹 129"/>
            <p:cNvGrpSpPr/>
            <p:nvPr/>
          </p:nvGrpSpPr>
          <p:grpSpPr>
            <a:xfrm>
              <a:off x="944893" y="4816553"/>
              <a:ext cx="2369135" cy="516370"/>
              <a:chOff x="889650" y="4693342"/>
              <a:chExt cx="2369135" cy="516370"/>
            </a:xfrm>
          </p:grpSpPr>
          <p:sp>
            <p:nvSpPr>
              <p:cNvPr id="137" name="TextBox 136"/>
              <p:cNvSpPr txBox="1"/>
              <p:nvPr/>
            </p:nvSpPr>
            <p:spPr>
              <a:xfrm>
                <a:off x="982052" y="4693342"/>
                <a:ext cx="2276733" cy="516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511" spc="-162" dirty="0">
                    <a:solidFill>
                      <a:schemeClr val="accent1"/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패치 자동</a:t>
                </a:r>
                <a:r>
                  <a:rPr lang="en-US" altLang="ko-KR" sz="1511" spc="-162" dirty="0">
                    <a:solidFill>
                      <a:schemeClr val="accent1"/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/</a:t>
                </a:r>
                <a:r>
                  <a:rPr lang="ko-KR" altLang="en-US" sz="1511" spc="-162" dirty="0">
                    <a:solidFill>
                      <a:schemeClr val="accent1"/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강제적 설치 및 업데이트</a:t>
                </a:r>
                <a:endParaRPr lang="en-US" altLang="ko-KR" sz="1511" spc="-162" dirty="0">
                  <a:solidFill>
                    <a:schemeClr val="accent1"/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  <a:p>
                <a:r>
                  <a:rPr lang="ko-KR" altLang="en-US" sz="1511" spc="-162" dirty="0">
                    <a:solidFill>
                      <a:schemeClr val="accent1"/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현황 수집 및 통계</a:t>
                </a:r>
                <a:endParaRPr lang="en-US" altLang="ko-KR" sz="1511" spc="-162" dirty="0">
                  <a:solidFill>
                    <a:schemeClr val="accent1"/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138" name="직사각형 137"/>
              <p:cNvSpPr/>
              <p:nvPr/>
            </p:nvSpPr>
            <p:spPr>
              <a:xfrm>
                <a:off x="889650" y="4770847"/>
                <a:ext cx="81849" cy="13646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solidFill>
                    <a:srgbClr val="0070C0"/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139" name="직사각형 138"/>
              <p:cNvSpPr/>
              <p:nvPr/>
            </p:nvSpPr>
            <p:spPr>
              <a:xfrm>
                <a:off x="889650" y="4989921"/>
                <a:ext cx="81849" cy="13646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solidFill>
                    <a:srgbClr val="0070C0"/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</p:grpSp>
        <p:grpSp>
          <p:nvGrpSpPr>
            <p:cNvPr id="131" name="그룹 130"/>
            <p:cNvGrpSpPr/>
            <p:nvPr/>
          </p:nvGrpSpPr>
          <p:grpSpPr>
            <a:xfrm>
              <a:off x="910263" y="5480023"/>
              <a:ext cx="2806577" cy="593303"/>
              <a:chOff x="910263" y="5408056"/>
              <a:chExt cx="2806577" cy="593303"/>
            </a:xfrm>
          </p:grpSpPr>
          <p:sp>
            <p:nvSpPr>
              <p:cNvPr id="135" name="TextBox 134"/>
              <p:cNvSpPr txBox="1"/>
              <p:nvPr/>
            </p:nvSpPr>
            <p:spPr>
              <a:xfrm>
                <a:off x="1392508" y="5408056"/>
                <a:ext cx="2324332" cy="5933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87" spc="-162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운영체제 및 어플리케이션에 대한 자동화된 </a:t>
                </a:r>
                <a:r>
                  <a:rPr lang="ko-KR" altLang="en-US" sz="1187" spc="-162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패치관리로</a:t>
                </a:r>
                <a:r>
                  <a:rPr lang="ko-KR" altLang="en-US" sz="1187" spc="-162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 각종 취약점을 제거하고 보안수준을 강화</a:t>
                </a:r>
              </a:p>
            </p:txBody>
          </p:sp>
          <p:sp>
            <p:nvSpPr>
              <p:cNvPr id="136" name="직사각형 135"/>
              <p:cNvSpPr/>
              <p:nvPr/>
            </p:nvSpPr>
            <p:spPr>
              <a:xfrm>
                <a:off x="910263" y="5408056"/>
                <a:ext cx="459220" cy="3933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2159" dirty="0">
                    <a:solidFill>
                      <a:schemeClr val="accent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01</a:t>
                </a:r>
                <a:endParaRPr lang="ko-KR" altLang="en-US" sz="2159" dirty="0">
                  <a:solidFill>
                    <a:schemeClr val="accent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</p:grpSp>
        <p:grpSp>
          <p:nvGrpSpPr>
            <p:cNvPr id="132" name="그룹 131"/>
            <p:cNvGrpSpPr/>
            <p:nvPr/>
          </p:nvGrpSpPr>
          <p:grpSpPr>
            <a:xfrm>
              <a:off x="910263" y="6258733"/>
              <a:ext cx="2867987" cy="762555"/>
              <a:chOff x="910263" y="6228537"/>
              <a:chExt cx="2867987" cy="762555"/>
            </a:xfrm>
          </p:grpSpPr>
          <p:sp>
            <p:nvSpPr>
              <p:cNvPr id="133" name="TextBox 132"/>
              <p:cNvSpPr txBox="1"/>
              <p:nvPr/>
            </p:nvSpPr>
            <p:spPr>
              <a:xfrm>
                <a:off x="1392508" y="6228537"/>
                <a:ext cx="2385742" cy="762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87" spc="-162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해킹</a:t>
                </a:r>
                <a:r>
                  <a:rPr lang="en-US" altLang="ko-KR" sz="1187" spc="-162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, </a:t>
                </a:r>
                <a:r>
                  <a:rPr lang="ko-KR" altLang="en-US" sz="1187" spc="-162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자료유출 방지 등 </a:t>
                </a:r>
                <a:r>
                  <a:rPr lang="en-US" altLang="ko-KR" sz="1187" spc="-162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PC</a:t>
                </a:r>
                <a:r>
                  <a:rPr lang="ko-KR" altLang="en-US" sz="1187" spc="-162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보호로</a:t>
                </a:r>
                <a:endParaRPr lang="en-US" altLang="ko-KR" sz="1187" spc="-162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  <a:p>
                <a:r>
                  <a:rPr lang="ko-KR" altLang="en-US" sz="1187" spc="-162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보안사고 최소화 및 각종 악성코드 및 </a:t>
                </a:r>
                <a:r>
                  <a:rPr lang="ko-KR" altLang="en-US" sz="1187" spc="-162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좀비</a:t>
                </a:r>
                <a:r>
                  <a:rPr lang="en-US" altLang="ko-KR" sz="1187" spc="-162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PC</a:t>
                </a:r>
                <a:r>
                  <a:rPr lang="ko-KR" altLang="en-US" sz="1187" spc="-162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로 인한 </a:t>
                </a:r>
                <a:r>
                  <a:rPr lang="ko-KR" altLang="en-US" sz="1187" spc="-162" dirty="0" err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트래픽</a:t>
                </a:r>
                <a:r>
                  <a:rPr lang="ko-KR" altLang="en-US" sz="1187" spc="-162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 발생방지와 </a:t>
                </a:r>
                <a:endParaRPr lang="en-US" altLang="ko-KR" sz="1187" spc="-162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  <a:p>
                <a:r>
                  <a:rPr lang="ko-KR" altLang="en-US" sz="1187" spc="-162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네트워크 가용성 확보</a:t>
                </a:r>
              </a:p>
            </p:txBody>
          </p:sp>
          <p:sp>
            <p:nvSpPr>
              <p:cNvPr id="134" name="직사각형 133"/>
              <p:cNvSpPr/>
              <p:nvPr/>
            </p:nvSpPr>
            <p:spPr>
              <a:xfrm>
                <a:off x="910263" y="6228537"/>
                <a:ext cx="459221" cy="3933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2159" dirty="0">
                    <a:solidFill>
                      <a:schemeClr val="accent1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02</a:t>
                </a:r>
                <a:endParaRPr lang="ko-KR" altLang="en-US" sz="2159" dirty="0">
                  <a:solidFill>
                    <a:schemeClr val="accent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</p:grpSp>
      </p:grpSp>
      <p:grpSp>
        <p:nvGrpSpPr>
          <p:cNvPr id="230" name="그룹 229"/>
          <p:cNvGrpSpPr/>
          <p:nvPr/>
        </p:nvGrpSpPr>
        <p:grpSpPr>
          <a:xfrm>
            <a:off x="4051218" y="4725252"/>
            <a:ext cx="384210" cy="640246"/>
            <a:chOff x="3753467" y="4304930"/>
            <a:chExt cx="355972" cy="593190"/>
          </a:xfrm>
          <a:solidFill>
            <a:schemeClr val="accent1"/>
          </a:solidFill>
        </p:grpSpPr>
        <p:sp>
          <p:nvSpPr>
            <p:cNvPr id="174" name="타원 173"/>
            <p:cNvSpPr/>
            <p:nvPr/>
          </p:nvSpPr>
          <p:spPr>
            <a:xfrm>
              <a:off x="3753467" y="4304930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75" name="타원 174"/>
            <p:cNvSpPr/>
            <p:nvPr/>
          </p:nvSpPr>
          <p:spPr>
            <a:xfrm>
              <a:off x="3821641" y="4304930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76" name="타원 175"/>
            <p:cNvSpPr/>
            <p:nvPr/>
          </p:nvSpPr>
          <p:spPr>
            <a:xfrm>
              <a:off x="3889816" y="4304930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71" name="타원 170"/>
            <p:cNvSpPr/>
            <p:nvPr/>
          </p:nvSpPr>
          <p:spPr>
            <a:xfrm>
              <a:off x="3803950" y="4372765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72" name="타원 171"/>
            <p:cNvSpPr/>
            <p:nvPr/>
          </p:nvSpPr>
          <p:spPr>
            <a:xfrm>
              <a:off x="3872124" y="4372765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73" name="타원 172"/>
            <p:cNvSpPr/>
            <p:nvPr/>
          </p:nvSpPr>
          <p:spPr>
            <a:xfrm>
              <a:off x="3940299" y="4372765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68" name="타원 167"/>
            <p:cNvSpPr/>
            <p:nvPr/>
          </p:nvSpPr>
          <p:spPr>
            <a:xfrm>
              <a:off x="3844692" y="4440600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69" name="타원 168"/>
            <p:cNvSpPr/>
            <p:nvPr/>
          </p:nvSpPr>
          <p:spPr>
            <a:xfrm>
              <a:off x="3912866" y="4440600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70" name="타원 169"/>
            <p:cNvSpPr/>
            <p:nvPr/>
          </p:nvSpPr>
          <p:spPr>
            <a:xfrm>
              <a:off x="3981041" y="4440600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65" name="타원 164"/>
            <p:cNvSpPr/>
            <p:nvPr/>
          </p:nvSpPr>
          <p:spPr>
            <a:xfrm>
              <a:off x="3887625" y="4507775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66" name="타원 165"/>
            <p:cNvSpPr/>
            <p:nvPr/>
          </p:nvSpPr>
          <p:spPr>
            <a:xfrm>
              <a:off x="3955799" y="4507775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67" name="타원 166"/>
            <p:cNvSpPr/>
            <p:nvPr/>
          </p:nvSpPr>
          <p:spPr>
            <a:xfrm>
              <a:off x="4023974" y="4507775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62" name="타원 161"/>
            <p:cNvSpPr/>
            <p:nvPr/>
          </p:nvSpPr>
          <p:spPr>
            <a:xfrm>
              <a:off x="3922607" y="4576282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63" name="타원 162"/>
            <p:cNvSpPr/>
            <p:nvPr/>
          </p:nvSpPr>
          <p:spPr>
            <a:xfrm>
              <a:off x="3990781" y="4576282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64" name="타원 163"/>
            <p:cNvSpPr/>
            <p:nvPr/>
          </p:nvSpPr>
          <p:spPr>
            <a:xfrm>
              <a:off x="4058956" y="4576282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59" name="타원 158"/>
            <p:cNvSpPr/>
            <p:nvPr/>
          </p:nvSpPr>
          <p:spPr>
            <a:xfrm>
              <a:off x="3887625" y="4644120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60" name="타원 159"/>
            <p:cNvSpPr/>
            <p:nvPr/>
          </p:nvSpPr>
          <p:spPr>
            <a:xfrm>
              <a:off x="3955799" y="4644120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61" name="타원 160"/>
            <p:cNvSpPr/>
            <p:nvPr/>
          </p:nvSpPr>
          <p:spPr>
            <a:xfrm>
              <a:off x="4023974" y="4644120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56" name="타원 155"/>
            <p:cNvSpPr/>
            <p:nvPr/>
          </p:nvSpPr>
          <p:spPr>
            <a:xfrm>
              <a:off x="3844692" y="4711958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57" name="타원 156"/>
            <p:cNvSpPr/>
            <p:nvPr/>
          </p:nvSpPr>
          <p:spPr>
            <a:xfrm>
              <a:off x="3912866" y="4711958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58" name="타원 157"/>
            <p:cNvSpPr/>
            <p:nvPr/>
          </p:nvSpPr>
          <p:spPr>
            <a:xfrm>
              <a:off x="3981041" y="4711958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53" name="타원 152"/>
            <p:cNvSpPr/>
            <p:nvPr/>
          </p:nvSpPr>
          <p:spPr>
            <a:xfrm>
              <a:off x="3807280" y="4779796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54" name="타원 153"/>
            <p:cNvSpPr/>
            <p:nvPr/>
          </p:nvSpPr>
          <p:spPr>
            <a:xfrm>
              <a:off x="3875454" y="4779796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55" name="타원 154"/>
            <p:cNvSpPr/>
            <p:nvPr/>
          </p:nvSpPr>
          <p:spPr>
            <a:xfrm>
              <a:off x="3943629" y="4779796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50" name="타원 149"/>
            <p:cNvSpPr/>
            <p:nvPr/>
          </p:nvSpPr>
          <p:spPr>
            <a:xfrm>
              <a:off x="3769845" y="4847637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51" name="타원 150"/>
            <p:cNvSpPr/>
            <p:nvPr/>
          </p:nvSpPr>
          <p:spPr>
            <a:xfrm>
              <a:off x="3838019" y="4847637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sp>
          <p:nvSpPr>
            <p:cNvPr id="152" name="타원 151"/>
            <p:cNvSpPr/>
            <p:nvPr/>
          </p:nvSpPr>
          <p:spPr>
            <a:xfrm>
              <a:off x="3906194" y="4847637"/>
              <a:ext cx="50483" cy="5048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</p:grpSp>
      <p:grpSp>
        <p:nvGrpSpPr>
          <p:cNvPr id="177" name="그룹 176"/>
          <p:cNvGrpSpPr/>
          <p:nvPr/>
        </p:nvGrpSpPr>
        <p:grpSpPr>
          <a:xfrm rot="10800000">
            <a:off x="6149999" y="6064825"/>
            <a:ext cx="384210" cy="640246"/>
            <a:chOff x="7002780" y="4646075"/>
            <a:chExt cx="355972" cy="593190"/>
          </a:xfrm>
          <a:solidFill>
            <a:schemeClr val="accent2"/>
          </a:solidFill>
        </p:grpSpPr>
        <p:grpSp>
          <p:nvGrpSpPr>
            <p:cNvPr id="178" name="그룹 177"/>
            <p:cNvGrpSpPr/>
            <p:nvPr/>
          </p:nvGrpSpPr>
          <p:grpSpPr>
            <a:xfrm>
              <a:off x="7002780" y="4646075"/>
              <a:ext cx="186832" cy="50483"/>
              <a:chOff x="7002780" y="4646075"/>
              <a:chExt cx="186832" cy="50483"/>
            </a:xfrm>
            <a:grpFill/>
          </p:grpSpPr>
          <p:sp>
            <p:nvSpPr>
              <p:cNvPr id="211" name="타원 210"/>
              <p:cNvSpPr/>
              <p:nvPr/>
            </p:nvSpPr>
            <p:spPr>
              <a:xfrm>
                <a:off x="7002780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212" name="타원 211"/>
              <p:cNvSpPr/>
              <p:nvPr/>
            </p:nvSpPr>
            <p:spPr>
              <a:xfrm>
                <a:off x="7070954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213" name="타원 212"/>
              <p:cNvSpPr/>
              <p:nvPr/>
            </p:nvSpPr>
            <p:spPr>
              <a:xfrm>
                <a:off x="7139129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</p:grpSp>
        <p:grpSp>
          <p:nvGrpSpPr>
            <p:cNvPr id="179" name="그룹 178"/>
            <p:cNvGrpSpPr/>
            <p:nvPr/>
          </p:nvGrpSpPr>
          <p:grpSpPr>
            <a:xfrm>
              <a:off x="7053263" y="4713910"/>
              <a:ext cx="186832" cy="50483"/>
              <a:chOff x="7002780" y="4646075"/>
              <a:chExt cx="186832" cy="50483"/>
            </a:xfrm>
            <a:grpFill/>
          </p:grpSpPr>
          <p:sp>
            <p:nvSpPr>
              <p:cNvPr id="208" name="타원 207"/>
              <p:cNvSpPr/>
              <p:nvPr/>
            </p:nvSpPr>
            <p:spPr>
              <a:xfrm>
                <a:off x="7002780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209" name="타원 208"/>
              <p:cNvSpPr/>
              <p:nvPr/>
            </p:nvSpPr>
            <p:spPr>
              <a:xfrm>
                <a:off x="7070954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210" name="타원 209"/>
              <p:cNvSpPr/>
              <p:nvPr/>
            </p:nvSpPr>
            <p:spPr>
              <a:xfrm>
                <a:off x="7139129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</p:grpSp>
        <p:grpSp>
          <p:nvGrpSpPr>
            <p:cNvPr id="180" name="그룹 179"/>
            <p:cNvGrpSpPr/>
            <p:nvPr/>
          </p:nvGrpSpPr>
          <p:grpSpPr>
            <a:xfrm>
              <a:off x="7094005" y="4781745"/>
              <a:ext cx="186832" cy="50483"/>
              <a:chOff x="7002780" y="4646075"/>
              <a:chExt cx="186832" cy="50483"/>
            </a:xfrm>
            <a:grpFill/>
          </p:grpSpPr>
          <p:sp>
            <p:nvSpPr>
              <p:cNvPr id="205" name="타원 204"/>
              <p:cNvSpPr/>
              <p:nvPr/>
            </p:nvSpPr>
            <p:spPr>
              <a:xfrm>
                <a:off x="7002780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206" name="타원 205"/>
              <p:cNvSpPr/>
              <p:nvPr/>
            </p:nvSpPr>
            <p:spPr>
              <a:xfrm>
                <a:off x="7070954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207" name="타원 206"/>
              <p:cNvSpPr/>
              <p:nvPr/>
            </p:nvSpPr>
            <p:spPr>
              <a:xfrm>
                <a:off x="7139129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</p:grpSp>
        <p:grpSp>
          <p:nvGrpSpPr>
            <p:cNvPr id="181" name="그룹 180"/>
            <p:cNvGrpSpPr/>
            <p:nvPr/>
          </p:nvGrpSpPr>
          <p:grpSpPr>
            <a:xfrm>
              <a:off x="7136938" y="4848920"/>
              <a:ext cx="186832" cy="50483"/>
              <a:chOff x="7002780" y="4646075"/>
              <a:chExt cx="186832" cy="50483"/>
            </a:xfrm>
            <a:grpFill/>
          </p:grpSpPr>
          <p:sp>
            <p:nvSpPr>
              <p:cNvPr id="202" name="타원 201"/>
              <p:cNvSpPr/>
              <p:nvPr/>
            </p:nvSpPr>
            <p:spPr>
              <a:xfrm>
                <a:off x="7002780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203" name="타원 202"/>
              <p:cNvSpPr/>
              <p:nvPr/>
            </p:nvSpPr>
            <p:spPr>
              <a:xfrm>
                <a:off x="7070954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204" name="타원 203"/>
              <p:cNvSpPr/>
              <p:nvPr/>
            </p:nvSpPr>
            <p:spPr>
              <a:xfrm>
                <a:off x="7139129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</p:grpSp>
        <p:grpSp>
          <p:nvGrpSpPr>
            <p:cNvPr id="182" name="그룹 181"/>
            <p:cNvGrpSpPr/>
            <p:nvPr/>
          </p:nvGrpSpPr>
          <p:grpSpPr>
            <a:xfrm>
              <a:off x="7171920" y="4917427"/>
              <a:ext cx="186832" cy="50483"/>
              <a:chOff x="7002780" y="4646075"/>
              <a:chExt cx="186832" cy="50483"/>
            </a:xfrm>
            <a:grpFill/>
          </p:grpSpPr>
          <p:sp>
            <p:nvSpPr>
              <p:cNvPr id="199" name="타원 198"/>
              <p:cNvSpPr/>
              <p:nvPr/>
            </p:nvSpPr>
            <p:spPr>
              <a:xfrm>
                <a:off x="7002780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200" name="타원 199"/>
              <p:cNvSpPr/>
              <p:nvPr/>
            </p:nvSpPr>
            <p:spPr>
              <a:xfrm>
                <a:off x="7070954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201" name="타원 200"/>
              <p:cNvSpPr/>
              <p:nvPr/>
            </p:nvSpPr>
            <p:spPr>
              <a:xfrm>
                <a:off x="7139129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</p:grpSp>
        <p:grpSp>
          <p:nvGrpSpPr>
            <p:cNvPr id="183" name="그룹 182"/>
            <p:cNvGrpSpPr/>
            <p:nvPr/>
          </p:nvGrpSpPr>
          <p:grpSpPr>
            <a:xfrm>
              <a:off x="7136938" y="4985265"/>
              <a:ext cx="186832" cy="50483"/>
              <a:chOff x="7002780" y="4646075"/>
              <a:chExt cx="186832" cy="50483"/>
            </a:xfrm>
            <a:grpFill/>
          </p:grpSpPr>
          <p:sp>
            <p:nvSpPr>
              <p:cNvPr id="196" name="타원 195"/>
              <p:cNvSpPr/>
              <p:nvPr/>
            </p:nvSpPr>
            <p:spPr>
              <a:xfrm>
                <a:off x="7002780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197" name="타원 196"/>
              <p:cNvSpPr/>
              <p:nvPr/>
            </p:nvSpPr>
            <p:spPr>
              <a:xfrm>
                <a:off x="7070954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198" name="타원 197"/>
              <p:cNvSpPr/>
              <p:nvPr/>
            </p:nvSpPr>
            <p:spPr>
              <a:xfrm>
                <a:off x="7139129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</p:grpSp>
        <p:grpSp>
          <p:nvGrpSpPr>
            <p:cNvPr id="184" name="그룹 183"/>
            <p:cNvGrpSpPr/>
            <p:nvPr/>
          </p:nvGrpSpPr>
          <p:grpSpPr>
            <a:xfrm>
              <a:off x="7094005" y="5053103"/>
              <a:ext cx="186832" cy="50483"/>
              <a:chOff x="7002780" y="4646075"/>
              <a:chExt cx="186832" cy="50483"/>
            </a:xfrm>
            <a:grpFill/>
          </p:grpSpPr>
          <p:sp>
            <p:nvSpPr>
              <p:cNvPr id="193" name="타원 192"/>
              <p:cNvSpPr/>
              <p:nvPr/>
            </p:nvSpPr>
            <p:spPr>
              <a:xfrm>
                <a:off x="7002780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194" name="타원 193"/>
              <p:cNvSpPr/>
              <p:nvPr/>
            </p:nvSpPr>
            <p:spPr>
              <a:xfrm>
                <a:off x="7070954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195" name="타원 194"/>
              <p:cNvSpPr/>
              <p:nvPr/>
            </p:nvSpPr>
            <p:spPr>
              <a:xfrm>
                <a:off x="7139129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</p:grpSp>
        <p:grpSp>
          <p:nvGrpSpPr>
            <p:cNvPr id="185" name="그룹 184"/>
            <p:cNvGrpSpPr/>
            <p:nvPr/>
          </p:nvGrpSpPr>
          <p:grpSpPr>
            <a:xfrm>
              <a:off x="7056593" y="5120941"/>
              <a:ext cx="186832" cy="50483"/>
              <a:chOff x="7002780" y="4646075"/>
              <a:chExt cx="186832" cy="50483"/>
            </a:xfrm>
            <a:grpFill/>
          </p:grpSpPr>
          <p:sp>
            <p:nvSpPr>
              <p:cNvPr id="190" name="타원 189"/>
              <p:cNvSpPr/>
              <p:nvPr/>
            </p:nvSpPr>
            <p:spPr>
              <a:xfrm>
                <a:off x="7002780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191" name="타원 190"/>
              <p:cNvSpPr/>
              <p:nvPr/>
            </p:nvSpPr>
            <p:spPr>
              <a:xfrm>
                <a:off x="7070954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192" name="타원 191"/>
              <p:cNvSpPr/>
              <p:nvPr/>
            </p:nvSpPr>
            <p:spPr>
              <a:xfrm>
                <a:off x="7139129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</p:grpSp>
        <p:grpSp>
          <p:nvGrpSpPr>
            <p:cNvPr id="186" name="그룹 185"/>
            <p:cNvGrpSpPr/>
            <p:nvPr/>
          </p:nvGrpSpPr>
          <p:grpSpPr>
            <a:xfrm>
              <a:off x="7019158" y="5188782"/>
              <a:ext cx="186832" cy="50483"/>
              <a:chOff x="7002780" y="4646075"/>
              <a:chExt cx="186832" cy="50483"/>
            </a:xfrm>
            <a:grpFill/>
          </p:grpSpPr>
          <p:sp>
            <p:nvSpPr>
              <p:cNvPr id="187" name="타원 186"/>
              <p:cNvSpPr/>
              <p:nvPr/>
            </p:nvSpPr>
            <p:spPr>
              <a:xfrm>
                <a:off x="7002780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188" name="타원 187"/>
              <p:cNvSpPr/>
              <p:nvPr/>
            </p:nvSpPr>
            <p:spPr>
              <a:xfrm>
                <a:off x="7070954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189" name="타원 188"/>
              <p:cNvSpPr/>
              <p:nvPr/>
            </p:nvSpPr>
            <p:spPr>
              <a:xfrm>
                <a:off x="7139129" y="4646075"/>
                <a:ext cx="50483" cy="5048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</p:grpSp>
      </p:grpSp>
      <p:grpSp>
        <p:nvGrpSpPr>
          <p:cNvPr id="214" name="그룹 213"/>
          <p:cNvGrpSpPr/>
          <p:nvPr/>
        </p:nvGrpSpPr>
        <p:grpSpPr>
          <a:xfrm>
            <a:off x="6668405" y="4333405"/>
            <a:ext cx="3294899" cy="2646843"/>
            <a:chOff x="6534325" y="4664929"/>
            <a:chExt cx="3052735" cy="2452309"/>
          </a:xfrm>
        </p:grpSpPr>
        <p:sp>
          <p:nvSpPr>
            <p:cNvPr id="215" name="모서리가 둥근 직사각형 214"/>
            <p:cNvSpPr/>
            <p:nvPr/>
          </p:nvSpPr>
          <p:spPr>
            <a:xfrm>
              <a:off x="6534325" y="4664929"/>
              <a:ext cx="3052735" cy="2452309"/>
            </a:xfrm>
            <a:prstGeom prst="roundRect">
              <a:avLst>
                <a:gd name="adj" fmla="val 5696"/>
              </a:avLst>
            </a:prstGeom>
            <a:solidFill>
              <a:schemeClr val="bg1"/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Light" panose="00000300000000000000" pitchFamily="2" charset="-127"/>
                <a:ea typeface="KoPubWorld돋움체 Light" panose="00000300000000000000" pitchFamily="2" charset="-127"/>
              </a:endParaRPr>
            </a:p>
          </p:txBody>
        </p:sp>
        <p:grpSp>
          <p:nvGrpSpPr>
            <p:cNvPr id="216" name="그룹 215"/>
            <p:cNvGrpSpPr/>
            <p:nvPr/>
          </p:nvGrpSpPr>
          <p:grpSpPr>
            <a:xfrm>
              <a:off x="6725181" y="4813166"/>
              <a:ext cx="2220379" cy="516370"/>
              <a:chOff x="889650" y="4693342"/>
              <a:chExt cx="2220379" cy="516370"/>
            </a:xfrm>
          </p:grpSpPr>
          <p:sp>
            <p:nvSpPr>
              <p:cNvPr id="226" name="TextBox 225"/>
              <p:cNvSpPr txBox="1"/>
              <p:nvPr/>
            </p:nvSpPr>
            <p:spPr>
              <a:xfrm>
                <a:off x="982052" y="4693342"/>
                <a:ext cx="2127977" cy="5163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sz="1511" spc="-162" dirty="0">
                    <a:solidFill>
                      <a:schemeClr val="accent2"/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최소인원을 통한 최대 효율 달성</a:t>
                </a:r>
                <a:endParaRPr lang="en-US" altLang="ko-KR" sz="1511" spc="-162" dirty="0">
                  <a:solidFill>
                    <a:schemeClr val="accent2"/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  <a:p>
                <a:r>
                  <a:rPr lang="ko-KR" altLang="en-US" sz="1511" spc="-162" dirty="0">
                    <a:solidFill>
                      <a:schemeClr val="accent2"/>
                    </a:solidFill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기존 환경과의 친화력 극대화</a:t>
                </a:r>
                <a:endParaRPr lang="en-US" altLang="ko-KR" sz="1511" spc="-162" dirty="0">
                  <a:solidFill>
                    <a:schemeClr val="accent2"/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227" name="직사각형 226"/>
              <p:cNvSpPr/>
              <p:nvPr/>
            </p:nvSpPr>
            <p:spPr>
              <a:xfrm>
                <a:off x="889650" y="4774022"/>
                <a:ext cx="81849" cy="13646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solidFill>
                    <a:srgbClr val="0070C0"/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  <p:sp>
            <p:nvSpPr>
              <p:cNvPr id="228" name="직사각형 227"/>
              <p:cNvSpPr/>
              <p:nvPr/>
            </p:nvSpPr>
            <p:spPr>
              <a:xfrm>
                <a:off x="889650" y="4989921"/>
                <a:ext cx="81849" cy="13646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115" dirty="0">
                  <a:solidFill>
                    <a:srgbClr val="0070C0"/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endParaRPr>
              </a:p>
            </p:txBody>
          </p:sp>
        </p:grpSp>
        <p:grpSp>
          <p:nvGrpSpPr>
            <p:cNvPr id="217" name="그룹 216"/>
            <p:cNvGrpSpPr/>
            <p:nvPr/>
          </p:nvGrpSpPr>
          <p:grpSpPr>
            <a:xfrm>
              <a:off x="6690551" y="5438536"/>
              <a:ext cx="2558224" cy="462151"/>
              <a:chOff x="910263" y="5369956"/>
              <a:chExt cx="2558224" cy="462151"/>
            </a:xfrm>
          </p:grpSpPr>
          <p:sp>
            <p:nvSpPr>
              <p:cNvPr id="224" name="TextBox 223"/>
              <p:cNvSpPr txBox="1"/>
              <p:nvPr/>
            </p:nvSpPr>
            <p:spPr>
              <a:xfrm>
                <a:off x="1392508" y="5408056"/>
                <a:ext cx="2075979" cy="4240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87" spc="-162" dirty="0"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조직 전반에 걸친 일관성 있는 패치관리정책 수립 및 운용</a:t>
                </a:r>
              </a:p>
            </p:txBody>
          </p:sp>
          <p:sp>
            <p:nvSpPr>
              <p:cNvPr id="225" name="직사각형 224"/>
              <p:cNvSpPr/>
              <p:nvPr/>
            </p:nvSpPr>
            <p:spPr>
              <a:xfrm>
                <a:off x="910263" y="5369956"/>
                <a:ext cx="459220" cy="3933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2159" dirty="0">
                    <a:solidFill>
                      <a:schemeClr val="accent2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01</a:t>
                </a:r>
                <a:endParaRPr lang="ko-KR" altLang="en-US" sz="2159" dirty="0">
                  <a:solidFill>
                    <a:schemeClr val="accent2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</p:grpSp>
        <p:grpSp>
          <p:nvGrpSpPr>
            <p:cNvPr id="218" name="그룹 217"/>
            <p:cNvGrpSpPr/>
            <p:nvPr/>
          </p:nvGrpSpPr>
          <p:grpSpPr>
            <a:xfrm>
              <a:off x="6690551" y="5958068"/>
              <a:ext cx="2732849" cy="393396"/>
              <a:chOff x="910263" y="5369956"/>
              <a:chExt cx="2732849" cy="393396"/>
            </a:xfrm>
          </p:grpSpPr>
          <p:sp>
            <p:nvSpPr>
              <p:cNvPr id="222" name="TextBox 221"/>
              <p:cNvSpPr txBox="1"/>
              <p:nvPr/>
            </p:nvSpPr>
            <p:spPr>
              <a:xfrm>
                <a:off x="1392508" y="5408056"/>
                <a:ext cx="2250604" cy="254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187" spc="-162" dirty="0"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최소한의 인력을 통한 운영 효율성 극대화</a:t>
                </a:r>
              </a:p>
            </p:txBody>
          </p:sp>
          <p:sp>
            <p:nvSpPr>
              <p:cNvPr id="223" name="직사각형 222"/>
              <p:cNvSpPr/>
              <p:nvPr/>
            </p:nvSpPr>
            <p:spPr>
              <a:xfrm>
                <a:off x="910263" y="5369956"/>
                <a:ext cx="459221" cy="3933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2159" dirty="0">
                    <a:solidFill>
                      <a:schemeClr val="accent2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02</a:t>
                </a:r>
                <a:endParaRPr lang="ko-KR" altLang="en-US" sz="2159" dirty="0">
                  <a:solidFill>
                    <a:schemeClr val="accent2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</p:grpSp>
        <p:grpSp>
          <p:nvGrpSpPr>
            <p:cNvPr id="219" name="그룹 218"/>
            <p:cNvGrpSpPr/>
            <p:nvPr/>
          </p:nvGrpSpPr>
          <p:grpSpPr>
            <a:xfrm>
              <a:off x="6690551" y="6477599"/>
              <a:ext cx="2494539" cy="492924"/>
              <a:chOff x="910263" y="5369956"/>
              <a:chExt cx="2494539" cy="492924"/>
            </a:xfrm>
          </p:grpSpPr>
          <p:sp>
            <p:nvSpPr>
              <p:cNvPr id="220" name="TextBox 219"/>
              <p:cNvSpPr txBox="1"/>
              <p:nvPr/>
            </p:nvSpPr>
            <p:spPr>
              <a:xfrm>
                <a:off x="1392508" y="5408056"/>
                <a:ext cx="2012294" cy="454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1295" spc="-162" dirty="0"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중앙 </a:t>
                </a:r>
                <a:r>
                  <a:rPr lang="ko-KR" altLang="en-US" sz="1187" spc="-162" dirty="0"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집중적인</a:t>
                </a:r>
                <a:r>
                  <a:rPr lang="ko-KR" altLang="en-US" sz="1295" spc="-162" dirty="0">
                    <a:latin typeface="KoPubWorld돋움체 Light" panose="00000300000000000000" pitchFamily="2" charset="-127"/>
                    <a:ea typeface="KoPubWorld돋움체 Light" panose="00000300000000000000" pitchFamily="2" charset="-127"/>
                  </a:rPr>
                  <a:t> 관제를 통한 총괄적인 관리</a:t>
                </a:r>
              </a:p>
            </p:txBody>
          </p:sp>
          <p:sp>
            <p:nvSpPr>
              <p:cNvPr id="221" name="직사각형 220"/>
              <p:cNvSpPr/>
              <p:nvPr/>
            </p:nvSpPr>
            <p:spPr>
              <a:xfrm>
                <a:off x="910263" y="5369956"/>
                <a:ext cx="459220" cy="3933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ko-KR" sz="2159" dirty="0">
                    <a:solidFill>
                      <a:schemeClr val="accent2"/>
                    </a:solidFill>
                    <a:latin typeface="KoPubWorld돋움체 Bold" panose="00000800000000000000" pitchFamily="2" charset="-127"/>
                    <a:ea typeface="KoPubWorld돋움체 Bold" panose="00000800000000000000" pitchFamily="2" charset="-127"/>
                  </a:rPr>
                  <a:t>03</a:t>
                </a:r>
                <a:endParaRPr lang="ko-KR" altLang="en-US" sz="2159" dirty="0">
                  <a:solidFill>
                    <a:schemeClr val="accent2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endParaRPr>
              </a:p>
            </p:txBody>
          </p:sp>
        </p:grpSp>
      </p:grpSp>
      <p:grpSp>
        <p:nvGrpSpPr>
          <p:cNvPr id="107" name="그룹 106">
            <a:extLst>
              <a:ext uri="{FF2B5EF4-FFF2-40B4-BE49-F238E27FC236}">
                <a16:creationId xmlns:a16="http://schemas.microsoft.com/office/drawing/2014/main" id="{73F40EC2-6AAC-4940-83F4-C8B5424FBA20}"/>
              </a:ext>
            </a:extLst>
          </p:cNvPr>
          <p:cNvGrpSpPr/>
          <p:nvPr/>
        </p:nvGrpSpPr>
        <p:grpSpPr>
          <a:xfrm>
            <a:off x="1096909" y="1285004"/>
            <a:ext cx="8447753" cy="1240434"/>
            <a:chOff x="1317858" y="1422486"/>
            <a:chExt cx="8196258" cy="1203506"/>
          </a:xfrm>
        </p:grpSpPr>
        <p:sp>
          <p:nvSpPr>
            <p:cNvPr id="108" name="직사각형 107">
              <a:extLst>
                <a:ext uri="{FF2B5EF4-FFF2-40B4-BE49-F238E27FC236}">
                  <a16:creationId xmlns:a16="http://schemas.microsoft.com/office/drawing/2014/main" id="{B4C259AE-6D47-4DDE-85A6-CE54C2458393}"/>
                </a:ext>
              </a:extLst>
            </p:cNvPr>
            <p:cNvSpPr/>
            <p:nvPr/>
          </p:nvSpPr>
          <p:spPr>
            <a:xfrm>
              <a:off x="1317858" y="1609182"/>
              <a:ext cx="8196258" cy="967123"/>
            </a:xfrm>
            <a:prstGeom prst="rect">
              <a:avLst/>
            </a:prstGeom>
            <a:noFill/>
            <a:ln w="15875" cap="rnd" cmpd="thickThin">
              <a:solidFill>
                <a:schemeClr val="accent1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sp>
          <p:nvSpPr>
            <p:cNvPr id="109" name="직사각형 108">
              <a:extLst>
                <a:ext uri="{FF2B5EF4-FFF2-40B4-BE49-F238E27FC236}">
                  <a16:creationId xmlns:a16="http://schemas.microsoft.com/office/drawing/2014/main" id="{830E11FA-17AC-4203-939E-3EE777430A92}"/>
                </a:ext>
              </a:extLst>
            </p:cNvPr>
            <p:cNvSpPr/>
            <p:nvPr/>
          </p:nvSpPr>
          <p:spPr>
            <a:xfrm>
              <a:off x="2044041" y="1422486"/>
              <a:ext cx="6403225" cy="33660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15" dirty="0"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sp>
          <p:nvSpPr>
            <p:cNvPr id="110" name="내용 개체 틀 2">
              <a:extLst>
                <a:ext uri="{FF2B5EF4-FFF2-40B4-BE49-F238E27FC236}">
                  <a16:creationId xmlns:a16="http://schemas.microsoft.com/office/drawing/2014/main" id="{91E0036A-625C-44BD-B30F-CC3ADD126CD9}"/>
                </a:ext>
              </a:extLst>
            </p:cNvPr>
            <p:cNvSpPr txBox="1">
              <a:spLocks/>
            </p:cNvSpPr>
            <p:nvPr/>
          </p:nvSpPr>
          <p:spPr>
            <a:xfrm>
              <a:off x="2434061" y="1446523"/>
              <a:ext cx="5623185" cy="3381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lvl1pPr marL="251986" indent="-251986" algn="l" defTabSz="1007943" rtl="0" eaLnBrk="1" latinLnBrk="1" hangingPunct="1">
                <a:lnSpc>
                  <a:spcPct val="90000"/>
                </a:lnSpc>
                <a:spcBef>
                  <a:spcPts val="1102"/>
                </a:spcBef>
                <a:buFont typeface="Arial" panose="020B0604020202020204" pitchFamily="34" charset="0"/>
                <a:buChar char="•"/>
                <a:defRPr sz="30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55957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1" hangingPunct="1">
                <a:lnSpc>
                  <a:spcPct val="90000"/>
                </a:lnSpc>
                <a:spcBef>
                  <a:spcPts val="551"/>
                </a:spcBef>
                <a:buFont typeface="Arial" panose="020B0604020202020204" pitchFamily="34" charset="0"/>
                <a:buChar char="•"/>
                <a:defRPr sz="198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ko-KR" altLang="en-US" sz="1800" dirty="0">
                  <a:solidFill>
                    <a:schemeClr val="bg1"/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패치관리시스템 구축을 통한 보안사고 사전방어의 필요성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AB8EE655-92E6-4FF2-95DF-B055F4F8A1E4}"/>
                </a:ext>
              </a:extLst>
            </p:cNvPr>
            <p:cNvSpPr txBox="1"/>
            <p:nvPr/>
          </p:nvSpPr>
          <p:spPr>
            <a:xfrm>
              <a:off x="1430621" y="1759447"/>
              <a:ext cx="7970732" cy="86654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ko-KR" altLang="en-US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조직내부 모든 </a:t>
              </a:r>
              <a:r>
                <a:rPr lang="en-US" altLang="ko-KR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PC</a:t>
              </a:r>
              <a:r>
                <a:rPr lang="ko-KR" altLang="en-US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와 윈도우계열의 서버에 대한 기본적인 보안 강화를 위한 패치관리시스템</a:t>
              </a:r>
              <a:r>
                <a:rPr lang="en-US" altLang="ko-KR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(PMS)</a:t>
              </a:r>
              <a:r>
                <a:rPr lang="ko-KR" altLang="en-US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을 구축하여 운영체제의 신속한 보안 패치는 물론 백신</a:t>
              </a:r>
              <a:r>
                <a:rPr lang="en-US" altLang="ko-KR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SW, PC</a:t>
              </a:r>
              <a:r>
                <a:rPr lang="ko-KR" altLang="en-US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보안</a:t>
              </a:r>
              <a:r>
                <a:rPr lang="en-US" altLang="ko-KR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, </a:t>
              </a:r>
              <a:r>
                <a:rPr lang="ko-KR" altLang="en-US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개인정보관리 등 필수 소프트웨어의 중앙 관리 체계를 확립하고</a:t>
              </a:r>
              <a:r>
                <a:rPr lang="en-US" altLang="ko-KR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, </a:t>
              </a:r>
            </a:p>
            <a:p>
              <a:pPr algn="just">
                <a:lnSpc>
                  <a:spcPct val="130000"/>
                </a:lnSpc>
              </a:pPr>
              <a:r>
                <a:rPr lang="ko-KR" altLang="en-US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이를 통해 보안 공백 최소화와 정보 자원의 안정성을 확보하여 </a:t>
              </a:r>
              <a:r>
                <a:rPr lang="en-US" altLang="ko-KR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PC</a:t>
              </a:r>
              <a:r>
                <a:rPr lang="ko-KR" altLang="en-US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보안 수준 강화를 통한 정보 보안사고를 방지합니다</a:t>
              </a:r>
              <a:r>
                <a:rPr lang="en-US" altLang="ko-KR" sz="1200" kern="0" spc="-86" dirty="0">
                  <a:solidFill>
                    <a:schemeClr val="bg2">
                      <a:lumMod val="25000"/>
                    </a:schemeClr>
                  </a:solidFill>
                  <a:latin typeface="KoPubWorld돋움체 Light" panose="00000300000000000000" pitchFamily="2" charset="-127"/>
                  <a:ea typeface="KoPubWorld돋움체 Light" panose="00000300000000000000" pitchFamily="2" charset="-127"/>
                </a:rPr>
                <a:t>.</a:t>
              </a:r>
            </a:p>
          </p:txBody>
        </p:sp>
      </p:grp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CD0C7C2B-ED92-445E-8963-9F438E6A1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2535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1-3 </a:t>
            </a:r>
            <a:r>
              <a:rPr lang="ko-KR" altLang="en-US" dirty="0"/>
              <a:t>패치관리시스템 </a:t>
            </a:r>
            <a:r>
              <a:rPr lang="ko-KR" altLang="en-US" dirty="0" err="1"/>
              <a:t>제품개요</a:t>
            </a:r>
            <a:endParaRPr lang="ko-KR" altLang="en-US" dirty="0"/>
          </a:p>
        </p:txBody>
      </p:sp>
      <p:graphicFrame>
        <p:nvGraphicFramePr>
          <p:cNvPr id="19" name="표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390172"/>
              </p:ext>
            </p:extLst>
          </p:nvPr>
        </p:nvGraphicFramePr>
        <p:xfrm>
          <a:off x="1254592" y="1528654"/>
          <a:ext cx="889572" cy="805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5071">
                <a:tc>
                  <a:txBody>
                    <a:bodyPr/>
                    <a:lstStyle/>
                    <a:p>
                      <a:pPr latinLnBrk="1"/>
                      <a:endParaRPr lang="ko-KR" altLang="en-US" sz="21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>
                    <a:lnT w="38100" cap="flat" cmpd="sng" algn="ctr">
                      <a:solidFill>
                        <a:srgbClr val="54C7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54C7D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직사각형 19"/>
          <p:cNvSpPr/>
          <p:nvPr/>
        </p:nvSpPr>
        <p:spPr>
          <a:xfrm>
            <a:off x="1281636" y="1549486"/>
            <a:ext cx="835485" cy="756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317" dirty="0">
                <a:solidFill>
                  <a:srgbClr val="54C7DC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01</a:t>
            </a:r>
            <a:endParaRPr lang="ko-KR" altLang="en-US" sz="4317" dirty="0">
              <a:solidFill>
                <a:srgbClr val="54C7DC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1281636" y="3024804"/>
            <a:ext cx="835485" cy="756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317" dirty="0">
                <a:solidFill>
                  <a:srgbClr val="3BA4DB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02</a:t>
            </a:r>
            <a:endParaRPr lang="ko-KR" altLang="en-US" sz="4317" dirty="0">
              <a:solidFill>
                <a:srgbClr val="3BA4DB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sp>
        <p:nvSpPr>
          <p:cNvPr id="22" name="직사각형 21"/>
          <p:cNvSpPr/>
          <p:nvPr/>
        </p:nvSpPr>
        <p:spPr>
          <a:xfrm>
            <a:off x="1281636" y="4490022"/>
            <a:ext cx="835485" cy="756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317" dirty="0">
                <a:solidFill>
                  <a:srgbClr val="296BCD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03</a:t>
            </a:r>
            <a:endParaRPr lang="ko-KR" altLang="en-US" sz="4317" dirty="0">
              <a:solidFill>
                <a:srgbClr val="296BCD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1281636" y="5945142"/>
            <a:ext cx="835485" cy="7566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4317" dirty="0">
                <a:solidFill>
                  <a:srgbClr val="002060"/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04</a:t>
            </a:r>
            <a:endParaRPr lang="ko-KR" altLang="en-US" sz="4317" dirty="0">
              <a:solidFill>
                <a:srgbClr val="002060"/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graphicFrame>
        <p:nvGraphicFramePr>
          <p:cNvPr id="24" name="표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6875125"/>
              </p:ext>
            </p:extLst>
          </p:nvPr>
        </p:nvGraphicFramePr>
        <p:xfrm>
          <a:off x="1254592" y="3004288"/>
          <a:ext cx="889572" cy="805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5071">
                <a:tc>
                  <a:txBody>
                    <a:bodyPr/>
                    <a:lstStyle/>
                    <a:p>
                      <a:pPr latinLnBrk="1"/>
                      <a:endParaRPr lang="ko-KR" altLang="en-US" sz="2100" dirty="0">
                        <a:solidFill>
                          <a:srgbClr val="0099FF"/>
                        </a:solidFill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>
                    <a:lnT w="38100" cap="flat" cmpd="sng" algn="ctr">
                      <a:solidFill>
                        <a:srgbClr val="3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3BA4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표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2379449"/>
              </p:ext>
            </p:extLst>
          </p:nvPr>
        </p:nvGraphicFramePr>
        <p:xfrm>
          <a:off x="1254592" y="4469507"/>
          <a:ext cx="889572" cy="805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5071">
                <a:tc>
                  <a:txBody>
                    <a:bodyPr/>
                    <a:lstStyle/>
                    <a:p>
                      <a:pPr latinLnBrk="1"/>
                      <a:endParaRPr lang="ko-KR" altLang="en-US" sz="21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>
                    <a:lnT w="38100" cap="flat" cmpd="sng" algn="ctr">
                      <a:solidFill>
                        <a:srgbClr val="296B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296B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표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1231333"/>
              </p:ext>
            </p:extLst>
          </p:nvPr>
        </p:nvGraphicFramePr>
        <p:xfrm>
          <a:off x="1254592" y="5924626"/>
          <a:ext cx="889572" cy="8050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9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05071">
                <a:tc>
                  <a:txBody>
                    <a:bodyPr/>
                    <a:lstStyle/>
                    <a:p>
                      <a:pPr latinLnBrk="1"/>
                      <a:endParaRPr lang="ko-KR" altLang="en-US" sz="2100" dirty="0">
                        <a:latin typeface="KoPubWorld돋움체 Light" panose="00000300000000000000" pitchFamily="2" charset="-127"/>
                        <a:ea typeface="KoPubWorld돋움체 Light" panose="00000300000000000000" pitchFamily="2" charset="-127"/>
                      </a:endParaRPr>
                    </a:p>
                  </a:txBody>
                  <a:tcPr marL="98694" marR="98694" marT="49347" marB="49347">
                    <a:lnT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2378501" y="1500470"/>
            <a:ext cx="4387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배포할 패치에 대한 무결성 보장과 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관리서버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 자체보안강화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78501" y="1805622"/>
            <a:ext cx="4210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5046" indent="-185046">
              <a:buClr>
                <a:srgbClr val="54C7DC"/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중앙 배포 패치파일에 대한 무결성 보장</a:t>
            </a: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5046" indent="-185046">
              <a:buClr>
                <a:srgbClr val="54C7DC"/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내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/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외부 해킹 및 파일 변조를 방지하는 </a:t>
            </a:r>
            <a:r>
              <a:rPr lang="ko-KR" alt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관리서버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자체 보안 강화</a:t>
            </a: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5046" indent="-185046">
              <a:buClr>
                <a:srgbClr val="54C7DC"/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각각의 패치파일에 대한 고유한 전자서명으로 변조방지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378501" y="2939203"/>
            <a:ext cx="3272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최신 패치의 유지 및 정책에 의한 일괄 적용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378501" y="3244355"/>
            <a:ext cx="39154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5046" indent="-185046">
              <a:buClr>
                <a:srgbClr val="3BA4DB"/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패치 출시와 거의 동시에 자동 배포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전체 조직에 일괄 적용</a:t>
            </a: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5046" indent="-185046">
              <a:buClr>
                <a:srgbClr val="3BA4DB"/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위협에 대한 노출 시간 최소화</a:t>
            </a: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5046" indent="-185046">
              <a:buClr>
                <a:srgbClr val="3BA4DB"/>
              </a:buClr>
              <a:buFont typeface="Arial" panose="020B0604020202020204" pitchFamily="34" charset="0"/>
              <a:buChar char="•"/>
            </a:pPr>
            <a:r>
              <a:rPr lang="ko-KR" alt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리포팅을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통한 패치 관리 정책의 수립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/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수정을 제공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378501" y="4377936"/>
            <a:ext cx="36872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보안 솔루션의 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강제설치로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 악성코드 피해 최소화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378501" y="4683088"/>
            <a:ext cx="4949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5046" indent="-185046">
              <a:buClr>
                <a:srgbClr val="296BCD"/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각종 보안솔루션 </a:t>
            </a:r>
            <a:r>
              <a:rPr lang="ko-KR" alt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강제설치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및 유지</a:t>
            </a: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5046" indent="-185046">
              <a:buClr>
                <a:srgbClr val="296BCD"/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조직에서 사용하는 소프트웨어의 종류 및 버전에 대한 지속적인 일관성 유지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78501" y="5869831"/>
            <a:ext cx="3802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각종 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파일배포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, S/W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자동설치 및 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삭제유도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, </a:t>
            </a:r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리포팅</a:t>
            </a:r>
            <a:endParaRPr lang="ko-KR" altLang="en-US" sz="1400" dirty="0">
              <a:solidFill>
                <a:schemeClr val="bg2">
                  <a:lumMod val="25000"/>
                </a:schemeClr>
              </a:solidFill>
              <a:latin typeface="KoPubWorld돋움체 Bold" panose="00000800000000000000" pitchFamily="2" charset="-127"/>
              <a:ea typeface="KoPubWorld돋움체 Bold" panose="00000800000000000000" pitchFamily="2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378501" y="6174984"/>
            <a:ext cx="4452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5046" indent="-185046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각종 </a:t>
            </a:r>
            <a:r>
              <a:rPr lang="ko-KR" alt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파일배포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백신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보안 솔루션 등 필요한 소프트웨어의 자동설치</a:t>
            </a: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5046" indent="-185046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금지소프트웨어 등 불필요한 소프트웨어 삭제 유도</a:t>
            </a:r>
            <a:endParaRPr lang="en-US" altLang="ko-KR" sz="1200" dirty="0">
              <a:solidFill>
                <a:schemeClr val="tx1">
                  <a:lumMod val="65000"/>
                  <a:lumOff val="3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5046" indent="-185046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패치</a:t>
            </a:r>
            <a:r>
              <a:rPr lang="en-US" altLang="ko-K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소프트웨어 설치 확인 및 </a:t>
            </a:r>
            <a:r>
              <a:rPr lang="ko-KR" altLang="en-US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통계리포트</a:t>
            </a:r>
            <a:r>
              <a: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제공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199F4535-22A6-4724-9E92-82DC470DB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11165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1-4 </a:t>
            </a:r>
            <a:r>
              <a:rPr lang="ko-KR" altLang="en-US" dirty="0"/>
              <a:t>기능적 요구사항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0" y="1713360"/>
            <a:ext cx="1512694" cy="145423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35831" y="1820323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 err="1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패치정보의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 정확성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35831" y="2155295"/>
            <a:ext cx="3741409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8473" indent="-18847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패치 정보를 신속히 수집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8473" indent="-18847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대상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PC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에 대한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정확한 </a:t>
            </a:r>
            <a:r>
              <a:rPr lang="ko-KR" altLang="en-US" sz="1200" b="1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패치현황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파악</a:t>
            </a:r>
            <a:endParaRPr lang="en-US" altLang="ko-KR" sz="1200" b="1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8473" indent="-18847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적용 필요 패치 내역에 대한 명확한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우선 순위 제공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여부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00" y="3890655"/>
            <a:ext cx="1512694" cy="14542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35832" y="3982982"/>
            <a:ext cx="655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안전성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535831" y="4252710"/>
            <a:ext cx="5177699" cy="1731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8473" indent="-18847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각각의 패치파일 및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배포파일에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대하여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변조를 원천봉쇄</a:t>
            </a:r>
            <a:endParaRPr lang="en-US" altLang="ko-KR" sz="1200" b="1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8473" indent="-18847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소프트웨어 배포 시 무단 배포 및 비밀번호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유출에 의한 사고를 원천적으로 방지</a:t>
            </a:r>
            <a:endParaRPr lang="en-US" altLang="ko-KR" sz="1200" b="1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8473" indent="-18847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PMS Agent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의 자체 보호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동작 안정성 및 배포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,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패치의 무결성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8473" indent="-18847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서비스 단절을 최소화하며 패치 적용 여부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8473" indent="-18847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문제 발생 가능성이 있는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패치에 대한 적용 전 분석</a:t>
            </a:r>
            <a:endParaRPr lang="en-US" altLang="ko-KR" sz="1200" b="1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8473" indent="-18847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제품에 대한 기술지원 체계의 신뢰성</a:t>
            </a: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DB159BD-BD3D-4CDD-8C62-1E1A8B3B8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4128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1-5 </a:t>
            </a:r>
            <a:r>
              <a:rPr lang="ko-KR" altLang="en-US" dirty="0"/>
              <a:t>부가적 요구사항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6" y="4569251"/>
            <a:ext cx="1511626" cy="14532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5831" y="1805689"/>
            <a:ext cx="14157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운영</a:t>
            </a:r>
            <a:r>
              <a:rPr lang="en-US" altLang="ko-KR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/</a:t>
            </a:r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관리 편리성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35832" y="2113466"/>
            <a:ext cx="4280018" cy="1731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8473" indent="-18847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PMS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에이전트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설치의 편의성</a:t>
            </a:r>
            <a:endParaRPr lang="en-US" altLang="ko-KR" sz="1200" b="1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8473" indent="-18847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대상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PC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에 대한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그룹관리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지원여부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8473" indent="-18847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그룹별 및 시간대별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예약 작업 기능</a:t>
            </a:r>
            <a:endParaRPr lang="en-US" altLang="ko-KR" sz="1200" b="1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8473" indent="-18847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패치 이외의 설치 및 업데이트 가능한 애플리케이션의 종류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8473" indent="-18847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일련의 작업에 대한 보고서 지원과 보고서 형식 및 내용의 적합성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8473" indent="-18847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타 관리솔루션과의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연동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/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통합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여부</a:t>
            </a: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00" y="1671361"/>
            <a:ext cx="1512694" cy="14542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24977" y="4674249"/>
            <a:ext cx="498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400" dirty="0">
                <a:solidFill>
                  <a:schemeClr val="bg2">
                    <a:lumMod val="25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rPr>
              <a:t>기타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24977" y="4982026"/>
            <a:ext cx="4533292" cy="11772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8473" indent="-18847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국가보안연구소 </a:t>
            </a:r>
            <a:r>
              <a:rPr lang="en-US" altLang="ko-KR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IT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보안인증사무국 정보보호제품 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CC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인증 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EAL2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이상</a:t>
            </a:r>
            <a:endParaRPr lang="en-US" altLang="ko-KR" sz="1200" b="1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8473" indent="-18847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원천 기술 보유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8473" indent="-18847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대규모 및 다양한 환경 구축 경험 여부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  <a:p>
            <a:pPr marL="188473" indent="-18847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커스터마이징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 지원 여부</a:t>
            </a:r>
            <a:endParaRPr lang="en-US" altLang="ko-KR" sz="1200" dirty="0">
              <a:solidFill>
                <a:schemeClr val="bg2">
                  <a:lumMod val="25000"/>
                </a:schemeClr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F566BD1-6593-41A6-BEF8-51D2E487C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68181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3A89D46-E64B-41D1-B970-2CDCE3AB7B26}"/>
              </a:ext>
            </a:extLst>
          </p:cNvPr>
          <p:cNvSpPr/>
          <p:nvPr/>
        </p:nvSpPr>
        <p:spPr>
          <a:xfrm>
            <a:off x="0" y="0"/>
            <a:ext cx="4274288" cy="75596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F77A04-75B6-4B10-B6EE-E139C9124AD7}"/>
              </a:ext>
            </a:extLst>
          </p:cNvPr>
          <p:cNvSpPr txBox="1"/>
          <p:nvPr/>
        </p:nvSpPr>
        <p:spPr>
          <a:xfrm>
            <a:off x="479561" y="1887243"/>
            <a:ext cx="2402958" cy="37851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BottomRight"/>
              <a:lightRig rig="threePt" dir="t"/>
            </a:scene3d>
            <a:sp3d extrusionH="12700000" prstMaterial="translucentPowder"/>
          </a:bodyPr>
          <a:lstStyle/>
          <a:p>
            <a:r>
              <a:rPr lang="en-US" altLang="ko-KR" sz="23900" dirty="0">
                <a:solidFill>
                  <a:schemeClr val="bg1"/>
                </a:solidFill>
                <a:latin typeface="KoPubWorld돋움체 Light" panose="00000300000000000000" pitchFamily="2" charset="-127"/>
                <a:ea typeface="KoPubWorld돋움체 Light" panose="00000300000000000000" pitchFamily="2" charset="-127"/>
              </a:rPr>
              <a:t>Ⅱ</a:t>
            </a:r>
            <a:endParaRPr lang="ko-KR" altLang="en-US" sz="23900" dirty="0">
              <a:solidFill>
                <a:schemeClr val="bg1"/>
              </a:solidFill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AE31568-2B40-4959-A275-968D3422B31C}"/>
              </a:ext>
            </a:extLst>
          </p:cNvPr>
          <p:cNvSpPr/>
          <p:nvPr/>
        </p:nvSpPr>
        <p:spPr>
          <a:xfrm>
            <a:off x="4274287" y="0"/>
            <a:ext cx="6417525" cy="7559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D9B5647F-694E-4FFD-81FD-3DE8F0FA8868}"/>
              </a:ext>
            </a:extLst>
          </p:cNvPr>
          <p:cNvSpPr/>
          <p:nvPr/>
        </p:nvSpPr>
        <p:spPr>
          <a:xfrm>
            <a:off x="2711298" y="0"/>
            <a:ext cx="1562988" cy="755967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0"/>
                </a:schemeClr>
              </a:gs>
              <a:gs pos="89000">
                <a:srgbClr val="45569E"/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algn="ctr"/>
            <a:endParaRPr lang="ko-KR" altLang="en-US" dirty="0">
              <a:latin typeface="KoPubWorld돋움체 Light" panose="00000300000000000000" pitchFamily="2" charset="-127"/>
              <a:ea typeface="KoPubWorld돋움체 Light" panose="00000300000000000000" pitchFamily="2" charset="-127"/>
            </a:endParaRP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CCCF96CB-36E7-4B49-881A-8947C21CE61B}"/>
              </a:ext>
            </a:extLst>
          </p:cNvPr>
          <p:cNvGrpSpPr/>
          <p:nvPr/>
        </p:nvGrpSpPr>
        <p:grpSpPr>
          <a:xfrm>
            <a:off x="5345905" y="2705570"/>
            <a:ext cx="2620654" cy="2456826"/>
            <a:chOff x="5345905" y="2705570"/>
            <a:chExt cx="2620654" cy="2456826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157A3C21-4D93-4705-A9AF-7594599169BF}"/>
                </a:ext>
              </a:extLst>
            </p:cNvPr>
            <p:cNvSpPr/>
            <p:nvPr/>
          </p:nvSpPr>
          <p:spPr>
            <a:xfrm>
              <a:off x="5345905" y="2705570"/>
              <a:ext cx="26206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3200" dirty="0">
                  <a:solidFill>
                    <a:schemeClr val="accent1">
                      <a:lumMod val="50000"/>
                    </a:schemeClr>
                  </a:solidFill>
                  <a:latin typeface="KoPubWorld돋움체 Bold" panose="00000800000000000000" pitchFamily="2" charset="-127"/>
                  <a:ea typeface="KoPubWorld돋움체 Bold" panose="00000800000000000000" pitchFamily="2" charset="-127"/>
                </a:rPr>
                <a:t>TA-PRS V2.1</a:t>
              </a:r>
              <a:endParaRPr lang="ko-KR" altLang="en-US" sz="3200" dirty="0">
                <a:solidFill>
                  <a:schemeClr val="accent1">
                    <a:lumMod val="50000"/>
                  </a:schemeClr>
                </a:solidFill>
                <a:latin typeface="KoPubWorld돋움체 Bold" panose="00000800000000000000" pitchFamily="2" charset="-127"/>
                <a:ea typeface="KoPubWorld돋움체 Bold" panose="00000800000000000000" pitchFamily="2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5C703E-86FE-4B07-851F-5E9B1BF38A38}"/>
                </a:ext>
              </a:extLst>
            </p:cNvPr>
            <p:cNvSpPr txBox="1"/>
            <p:nvPr/>
          </p:nvSpPr>
          <p:spPr>
            <a:xfrm>
              <a:off x="5345906" y="3290345"/>
              <a:ext cx="2291012" cy="1872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80975" lvl="0" indent="-180975">
                <a:lnSpc>
                  <a:spcPct val="13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pc="-150" dirty="0">
                  <a:solidFill>
                    <a:srgbClr val="EAEAEA">
                      <a:lumMod val="25000"/>
                    </a:srgbClr>
                  </a:solidFill>
                  <a:latin typeface="KoPubWorld돋움체 Light"/>
                  <a:ea typeface="KoPubWorld돋움체 Light"/>
                </a:rPr>
                <a:t>경쟁제품 대비 비교우위</a:t>
              </a:r>
              <a:endParaRPr lang="en-US" altLang="ko-KR" spc="-150" dirty="0">
                <a:solidFill>
                  <a:srgbClr val="EAEAEA">
                    <a:lumMod val="25000"/>
                  </a:srgbClr>
                </a:solidFill>
                <a:latin typeface="KoPubWorld돋움체 Light"/>
                <a:ea typeface="KoPubWorld돋움체 Light"/>
              </a:endParaRPr>
            </a:p>
            <a:p>
              <a:pPr marL="180975" lvl="0" indent="-180975">
                <a:lnSpc>
                  <a:spcPct val="13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pc="-150" dirty="0">
                  <a:solidFill>
                    <a:srgbClr val="EAEAEA">
                      <a:lumMod val="25000"/>
                    </a:srgbClr>
                  </a:solidFill>
                  <a:latin typeface="KoPubWorld돋움체 Light"/>
                  <a:ea typeface="KoPubWorld돋움체 Light"/>
                </a:rPr>
                <a:t>특장점</a:t>
              </a:r>
              <a:endParaRPr lang="en-US" altLang="ko-KR" spc="-150" dirty="0">
                <a:solidFill>
                  <a:srgbClr val="EAEAEA">
                    <a:lumMod val="25000"/>
                  </a:srgbClr>
                </a:solidFill>
                <a:latin typeface="KoPubWorld돋움체 Light"/>
                <a:ea typeface="KoPubWorld돋움체 Light"/>
              </a:endParaRPr>
            </a:p>
            <a:p>
              <a:pPr marL="180975" lvl="0" indent="-180975">
                <a:lnSpc>
                  <a:spcPct val="13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pc="-150" dirty="0">
                  <a:solidFill>
                    <a:srgbClr val="EAEAEA">
                      <a:lumMod val="25000"/>
                    </a:srgbClr>
                  </a:solidFill>
                  <a:latin typeface="KoPubWorld돋움체 Light"/>
                  <a:ea typeface="KoPubWorld돋움체 Light"/>
                </a:rPr>
                <a:t>주요기능</a:t>
              </a:r>
              <a:endParaRPr lang="en-US" altLang="ko-KR" spc="-150" dirty="0">
                <a:solidFill>
                  <a:srgbClr val="EAEAEA">
                    <a:lumMod val="25000"/>
                  </a:srgbClr>
                </a:solidFill>
                <a:latin typeface="KoPubWorld돋움체 Light"/>
                <a:ea typeface="KoPubWorld돋움체 Light"/>
              </a:endParaRPr>
            </a:p>
            <a:p>
              <a:pPr marL="180975" lvl="0" indent="-180975">
                <a:lnSpc>
                  <a:spcPct val="13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pc="-150" dirty="0">
                  <a:solidFill>
                    <a:srgbClr val="EAEAEA">
                      <a:lumMod val="25000"/>
                    </a:srgbClr>
                  </a:solidFill>
                  <a:latin typeface="KoPubWorld돋움체 Light"/>
                  <a:ea typeface="KoPubWorld돋움체 Light"/>
                </a:rPr>
                <a:t>설치환경</a:t>
              </a:r>
              <a:endParaRPr lang="en-US" altLang="ko-KR" spc="-150" dirty="0">
                <a:solidFill>
                  <a:srgbClr val="EAEAEA">
                    <a:lumMod val="25000"/>
                  </a:srgbClr>
                </a:solidFill>
                <a:latin typeface="KoPubWorld돋움체 Light"/>
                <a:ea typeface="KoPubWorld돋움체 Light"/>
              </a:endParaRPr>
            </a:p>
            <a:p>
              <a:pPr marL="180975" lvl="0" indent="-180975">
                <a:lnSpc>
                  <a:spcPct val="130000"/>
                </a:lnSpc>
                <a:buFont typeface="Arial" panose="020B0604020202020204" pitchFamily="34" charset="0"/>
                <a:buChar char="•"/>
                <a:defRPr/>
              </a:pPr>
              <a:r>
                <a:rPr lang="ko-KR" altLang="en-US" spc="-150" dirty="0">
                  <a:solidFill>
                    <a:srgbClr val="EAEAEA">
                      <a:lumMod val="25000"/>
                    </a:srgbClr>
                  </a:solidFill>
                  <a:latin typeface="KoPubWorld돋움체 Light"/>
                  <a:ea typeface="KoPubWorld돋움체 Light"/>
                </a:rPr>
                <a:t>구성</a:t>
              </a:r>
            </a:p>
          </p:txBody>
        </p:sp>
      </p:grp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D5D3DED-0174-4D6C-BBEB-D7F72FAC4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A7B52-F7A1-45CC-A018-25EF0767ED89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0393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TA-STR">
      <a:dk1>
        <a:sysClr val="windowText" lastClr="000000"/>
      </a:dk1>
      <a:lt1>
        <a:sysClr val="window" lastClr="FFFFFF"/>
      </a:lt1>
      <a:dk2>
        <a:srgbClr val="4D5D8C"/>
      </a:dk2>
      <a:lt2>
        <a:srgbClr val="EAEAEA"/>
      </a:lt2>
      <a:accent1>
        <a:srgbClr val="4B61B6"/>
      </a:accent1>
      <a:accent2>
        <a:srgbClr val="04BF9D"/>
      </a:accent2>
      <a:accent3>
        <a:srgbClr val="8896BF"/>
      </a:accent3>
      <a:accent4>
        <a:srgbClr val="FFC000"/>
      </a:accent4>
      <a:accent5>
        <a:srgbClr val="2D3240"/>
      </a:accent5>
      <a:accent6>
        <a:srgbClr val="5371CA"/>
      </a:accent6>
      <a:hlink>
        <a:srgbClr val="8896BF"/>
      </a:hlink>
      <a:folHlink>
        <a:srgbClr val="65BBAF"/>
      </a:folHlink>
    </a:clrScheme>
    <a:fontScheme name="사용자 지정 4">
      <a:majorFont>
        <a:latin typeface="KoPub돋움체 Bold"/>
        <a:ea typeface="KoPubWorld돋움체 Bold"/>
        <a:cs typeface=""/>
      </a:majorFont>
      <a:minorFont>
        <a:latin typeface="KoPub돋움체 Light"/>
        <a:ea typeface="KoPubWorld돋움체 Light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2266</TotalTime>
  <Words>3344</Words>
  <Application>Microsoft Office PowerPoint</Application>
  <PresentationFormat>사용자 지정</PresentationFormat>
  <Paragraphs>609</Paragraphs>
  <Slides>43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43</vt:i4>
      </vt:variant>
    </vt:vector>
  </HeadingPairs>
  <TitlesOfParts>
    <vt:vector size="53" baseType="lpstr">
      <vt:lpstr>KoPubWorld돋움체 Medium</vt:lpstr>
      <vt:lpstr>KoPub돋움체 Light</vt:lpstr>
      <vt:lpstr>굴림</vt:lpstr>
      <vt:lpstr>KoPubWorld돋움체 Light</vt:lpstr>
      <vt:lpstr>나눔고딕 ExtraBold</vt:lpstr>
      <vt:lpstr>Arial</vt:lpstr>
      <vt:lpstr>KoPubWorld돋움체 Bold</vt:lpstr>
      <vt:lpstr>나눔고딕 Bold</vt:lpstr>
      <vt:lpstr>나눔바른고딕 bold</vt:lpstr>
      <vt:lpstr>Office 테마</vt:lpstr>
      <vt:lpstr>PowerPoint 프레젠테이션</vt:lpstr>
      <vt:lpstr>PowerPoint 프레젠테이션</vt:lpstr>
      <vt:lpstr>PowerPoint 프레젠테이션</vt:lpstr>
      <vt:lpstr>1-1 패치관리시스템 출현 배경</vt:lpstr>
      <vt:lpstr>1-2 패치관리시스템의 필요성</vt:lpstr>
      <vt:lpstr>1-3 패치관리시스템 제품개요</vt:lpstr>
      <vt:lpstr>1-4 기능적 요구사항</vt:lpstr>
      <vt:lpstr>1-5 부가적 요구사항</vt:lpstr>
      <vt:lpstr>PowerPoint 프레젠테이션</vt:lpstr>
      <vt:lpstr>2-1 경쟁제품 대비 비교우위</vt:lpstr>
      <vt:lpstr>2-1 경쟁제품 대비 비교우위</vt:lpstr>
      <vt:lpstr>2-2 특장점</vt:lpstr>
      <vt:lpstr>2-2 특장점</vt:lpstr>
      <vt:lpstr>2-2 특장점</vt:lpstr>
      <vt:lpstr>2-2 특장점</vt:lpstr>
      <vt:lpstr>2-2 특장점</vt:lpstr>
      <vt:lpstr>2-2 특장점</vt:lpstr>
      <vt:lpstr>2-3 주요기능</vt:lpstr>
      <vt:lpstr>2-3 주요기능 – 안전한 파일등록 및 배포</vt:lpstr>
      <vt:lpstr>2-3 주요기능 – 안전한 파일등록 및 배포</vt:lpstr>
      <vt:lpstr>2-3 주요기능 – 패치 관리</vt:lpstr>
      <vt:lpstr>2-3 주요기능 - 자산관리</vt:lpstr>
      <vt:lpstr>2-3 주요기능 – 인포메이션</vt:lpstr>
      <vt:lpstr>2-3 주요기능 – 사용자</vt:lpstr>
      <vt:lpstr>2-3 주요기능 – 개인별 패치 현황 관리</vt:lpstr>
      <vt:lpstr>2-3 주요기능 – IP변경 사용자</vt:lpstr>
      <vt:lpstr>2-3 주요기능 – 공유기 사용자 관리</vt:lpstr>
      <vt:lpstr>2-3 주요기능 – 소프트웨어 관리</vt:lpstr>
      <vt:lpstr>2-3 주요기능 – 소프트웨어 관리</vt:lpstr>
      <vt:lpstr>2-3 주요기능 – 소프트웨어 관리 (Windows/Mac)</vt:lpstr>
      <vt:lpstr>2-3 주요기능 – 소프트웨어 관리 (Windows/Mac)</vt:lpstr>
      <vt:lpstr>2-3 주요기능 – 소프트웨어 관리 (Windows/Mac)</vt:lpstr>
      <vt:lpstr>2-3 주요기능 – 공지서버 (Windows/Mac)</vt:lpstr>
      <vt:lpstr>2-3 주요기능 – 공지서버</vt:lpstr>
      <vt:lpstr>2-3 주요기능 – 감사</vt:lpstr>
      <vt:lpstr>2-3 주요기능 – 팝업공지 등</vt:lpstr>
      <vt:lpstr>2-3 주요기능 – 내PC보안점검 도구(옵션)</vt:lpstr>
      <vt:lpstr>2-4 설치환경</vt:lpstr>
      <vt:lpstr>2-5 구성 예</vt:lpstr>
      <vt:lpstr>별첨 1. 제품 인증</vt:lpstr>
      <vt:lpstr>별첨 2. CC인증보고서</vt:lpstr>
      <vt:lpstr>별첨 3. 주요실적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TA-PRS V2.1</dc:title>
  <dc:creator>오아름</dc:creator>
  <cp:lastModifiedBy>정하나</cp:lastModifiedBy>
  <cp:revision>205</cp:revision>
  <cp:lastPrinted>2020-06-23T08:17:55Z</cp:lastPrinted>
  <dcterms:created xsi:type="dcterms:W3CDTF">2017-05-12T02:01:46Z</dcterms:created>
  <dcterms:modified xsi:type="dcterms:W3CDTF">2020-08-10T00:32:30Z</dcterms:modified>
</cp:coreProperties>
</file>